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14"/>
  </p:notesMasterIdLst>
  <p:handoutMasterIdLst>
    <p:handoutMasterId r:id="rId15"/>
  </p:handoutMasterIdLst>
  <p:sldIdLst>
    <p:sldId id="317" r:id="rId2"/>
    <p:sldId id="318" r:id="rId3"/>
    <p:sldId id="292" r:id="rId4"/>
    <p:sldId id="293" r:id="rId5"/>
    <p:sldId id="322" r:id="rId6"/>
    <p:sldId id="306" r:id="rId7"/>
    <p:sldId id="302" r:id="rId8"/>
    <p:sldId id="303" r:id="rId9"/>
    <p:sldId id="304" r:id="rId10"/>
    <p:sldId id="305" r:id="rId11"/>
    <p:sldId id="299" r:id="rId12"/>
    <p:sldId id="300" r:id="rId1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4F3B"/>
    <a:srgbClr val="18453B"/>
    <a:srgbClr val="A5B6AE"/>
    <a:srgbClr val="00463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38" autoAdjust="0"/>
    <p:restoredTop sz="94645" autoAdjust="0"/>
  </p:normalViewPr>
  <p:slideViewPr>
    <p:cSldViewPr>
      <p:cViewPr varScale="1">
        <p:scale>
          <a:sx n="132" d="100"/>
          <a:sy n="132" d="100"/>
        </p:scale>
        <p:origin x="618" y="66"/>
      </p:cViewPr>
      <p:guideLst>
        <p:guide orient="horz" pos="2160"/>
        <p:guide pos="2880"/>
      </p:guideLst>
    </p:cSldViewPr>
  </p:slideViewPr>
  <p:outlineViewPr>
    <p:cViewPr>
      <p:scale>
        <a:sx n="33" d="100"/>
        <a:sy n="33" d="100"/>
      </p:scale>
      <p:origin x="0" y="-3771"/>
    </p:cViewPr>
  </p:outlineViewPr>
  <p:notesTextViewPr>
    <p:cViewPr>
      <p:scale>
        <a:sx n="100" d="100"/>
        <a:sy n="100" d="100"/>
      </p:scale>
      <p:origin x="0" y="0"/>
    </p:cViewPr>
  </p:notesTextViewPr>
  <p:sorterViewPr>
    <p:cViewPr>
      <p:scale>
        <a:sx n="100" d="100"/>
        <a:sy n="100" d="100"/>
      </p:scale>
      <p:origin x="0" y="0"/>
    </p:cViewPr>
  </p:sorterViewPr>
  <p:notesViewPr>
    <p:cSldViewPr>
      <p:cViewPr varScale="1">
        <p:scale>
          <a:sx n="92" d="100"/>
          <a:sy n="92" d="100"/>
        </p:scale>
        <p:origin x="1971" y="36"/>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Header Placeholder 1"/>
          <p:cNvSpPr>
            <a:spLocks noGrp="1"/>
          </p:cNvSpPr>
          <p:nvPr>
            <p:ph type="hdr" sz="quarter"/>
          </p:nvPr>
        </p:nvSpPr>
        <p:spPr>
          <a:xfrm>
            <a:off x="762000" y="0"/>
            <a:ext cx="2462149" cy="457200"/>
          </a:xfrm>
          <a:prstGeom prst="rect">
            <a:avLst/>
          </a:prstGeom>
        </p:spPr>
        <p:txBody>
          <a:bodyPr vert="horz" lIns="91440" tIns="45720" rIns="91440" bIns="45720" rtlCol="0" anchor="ctr"/>
          <a:lstStyle>
            <a:lvl1pPr algn="l">
              <a:defRPr sz="1200"/>
            </a:lvl1pPr>
          </a:lstStyle>
          <a:p>
            <a:endParaRPr lang="en-US" sz="1100" dirty="0"/>
          </a:p>
        </p:txBody>
      </p:sp>
      <p:sp>
        <p:nvSpPr>
          <p:cNvPr id="8" name="Date Placeholder 2"/>
          <p:cNvSpPr>
            <a:spLocks noGrp="1"/>
          </p:cNvSpPr>
          <p:nvPr>
            <p:ph type="dt" sz="quarter" idx="1"/>
          </p:nvPr>
        </p:nvSpPr>
        <p:spPr>
          <a:xfrm>
            <a:off x="3657600" y="0"/>
            <a:ext cx="2971800" cy="457200"/>
          </a:xfrm>
          <a:prstGeom prst="rect">
            <a:avLst/>
          </a:prstGeom>
        </p:spPr>
        <p:txBody>
          <a:bodyPr vert="horz" lIns="91440" tIns="45720" rIns="91440" bIns="45720" rtlCol="0" anchor="ctr"/>
          <a:lstStyle>
            <a:lvl1pPr algn="r">
              <a:defRPr sz="1200"/>
            </a:lvl1pPr>
          </a:lstStyle>
          <a:p>
            <a:endParaRPr lang="en-US" sz="1100" dirty="0"/>
          </a:p>
        </p:txBody>
      </p:sp>
      <p:sp>
        <p:nvSpPr>
          <p:cNvPr id="9" name="Footer Placeholder 3"/>
          <p:cNvSpPr>
            <a:spLocks noGrp="1"/>
          </p:cNvSpPr>
          <p:nvPr>
            <p:ph type="ftr" sz="quarter" idx="2"/>
          </p:nvPr>
        </p:nvSpPr>
        <p:spPr>
          <a:xfrm>
            <a:off x="257300" y="8686800"/>
            <a:ext cx="2971800" cy="457200"/>
          </a:xfrm>
          <a:prstGeom prst="rect">
            <a:avLst/>
          </a:prstGeom>
        </p:spPr>
        <p:txBody>
          <a:bodyPr vert="horz" lIns="91440" tIns="45720" rIns="91440" bIns="45720" rtlCol="0" anchor="b"/>
          <a:lstStyle>
            <a:lvl1pPr algn="l">
              <a:defRPr sz="1200"/>
            </a:lvl1pPr>
          </a:lstStyle>
          <a:p>
            <a:endParaRPr lang="en-US" sz="1100" dirty="0"/>
          </a:p>
        </p:txBody>
      </p:sp>
      <p:sp>
        <p:nvSpPr>
          <p:cNvPr id="10" name="Slide Number Placeholder 4"/>
          <p:cNvSpPr>
            <a:spLocks noGrp="1"/>
          </p:cNvSpPr>
          <p:nvPr>
            <p:ph type="sldNum" sz="quarter" idx="3"/>
          </p:nvPr>
        </p:nvSpPr>
        <p:spPr>
          <a:xfrm>
            <a:off x="3236025" y="8686800"/>
            <a:ext cx="411480" cy="457200"/>
          </a:xfrm>
          <a:prstGeom prst="rect">
            <a:avLst/>
          </a:prstGeom>
        </p:spPr>
        <p:txBody>
          <a:bodyPr vert="horz" lIns="91440" tIns="45720" rIns="91440" bIns="45720" rtlCol="0" anchor="b"/>
          <a:lstStyle>
            <a:lvl1pPr algn="r">
              <a:defRPr sz="1200"/>
            </a:lvl1pPr>
          </a:lstStyle>
          <a:p>
            <a:pPr algn="ctr"/>
            <a:endParaRPr lang="en-US" dirty="0"/>
          </a:p>
        </p:txBody>
      </p:sp>
      <p:pic>
        <p:nvPicPr>
          <p:cNvPr id="11" name="Picture 2" descr="D:\Users\wrd\Documents\CSE498\archive\logo\capstone\png\green-green.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24270" y="11875"/>
            <a:ext cx="725805" cy="461010"/>
          </a:xfrm>
          <a:prstGeom prst="rect">
            <a:avLst/>
          </a:prstGeom>
          <a:noFill/>
          <a:extLst>
            <a:ext uri="{909E8E84-426E-40DD-AFC4-6F175D3DCCD1}">
              <a14:hiddenFill xmlns:a14="http://schemas.microsoft.com/office/drawing/2010/main">
                <a:solidFill>
                  <a:srgbClr val="FFFFFF"/>
                </a:solidFill>
              </a14:hiddenFill>
            </a:ext>
          </a:extLst>
        </p:spPr>
      </p:pic>
      <p:sp>
        <p:nvSpPr>
          <p:cNvPr id="12" name="TextBox 11"/>
          <p:cNvSpPr txBox="1"/>
          <p:nvPr/>
        </p:nvSpPr>
        <p:spPr>
          <a:xfrm>
            <a:off x="3657600" y="8686800"/>
            <a:ext cx="2971800" cy="457200"/>
          </a:xfrm>
          <a:prstGeom prst="rect">
            <a:avLst/>
          </a:prstGeom>
          <a:noFill/>
        </p:spPr>
        <p:txBody>
          <a:bodyPr wrap="square" rtlCol="0" anchor="b">
            <a:noAutofit/>
          </a:bodyPr>
          <a:lstStyle/>
          <a:p>
            <a:pPr algn="r"/>
            <a:endParaRPr lang="en-US" sz="1100" dirty="0"/>
          </a:p>
        </p:txBody>
      </p:sp>
    </p:spTree>
    <p:extLst>
      <p:ext uri="{BB962C8B-B14F-4D97-AF65-F5344CB8AC3E}">
        <p14:creationId xmlns:p14="http://schemas.microsoft.com/office/powerpoint/2010/main" val="195794450"/>
      </p:ext>
    </p:extLst>
  </p:cSld>
  <p:clrMap bg1="lt1" tx1="dk1" bg2="lt2" tx2="dk2" accent1="accent1" accent2="accent2" accent3="accent3" accent4="accent4" accent5="accent5" accent6="accent6" hlink="hlink" folHlink="folHlink"/>
  <p:hf/>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endParaRPr lang="en-US"/>
          </a:p>
        </p:txBody>
      </p:sp>
    </p:spTree>
    <p:extLst>
      <p:ext uri="{BB962C8B-B14F-4D97-AF65-F5344CB8AC3E}">
        <p14:creationId xmlns:p14="http://schemas.microsoft.com/office/powerpoint/2010/main" val="1324260742"/>
      </p:ext>
    </p:extLst>
  </p:cSld>
  <p:clrMap bg1="lt1" tx1="dk1" bg2="lt2" tx2="dk2" accent1="accent1" accent2="accent2" accent3="accent3" accent4="accent4" accent5="accent5" accent6="accent6" hlink="hlink" folHlink="folHlink"/>
  <p:hf/>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Header Placeholder 3"/>
          <p:cNvSpPr>
            <a:spLocks noGrp="1"/>
          </p:cNvSpPr>
          <p:nvPr>
            <p:ph type="hdr" sz="quarter"/>
          </p:nvPr>
        </p:nvSpPr>
        <p:spPr/>
        <p:txBody>
          <a:bodyPr/>
          <a:lstStyle/>
          <a:p>
            <a:endParaRPr lang="en-US" dirty="0"/>
          </a:p>
        </p:txBody>
      </p:sp>
      <p:sp>
        <p:nvSpPr>
          <p:cNvPr id="5" name="Date Placeholder 4"/>
          <p:cNvSpPr>
            <a:spLocks noGrp="1"/>
          </p:cNvSpPr>
          <p:nvPr>
            <p:ph type="dt" idx="1"/>
          </p:nvPr>
        </p:nvSpPr>
        <p:spPr/>
        <p:txBody>
          <a:bodyPr/>
          <a:lstStyle/>
          <a:p>
            <a:endParaRPr lang="en-US" dirty="0"/>
          </a:p>
        </p:txBody>
      </p:sp>
      <p:sp>
        <p:nvSpPr>
          <p:cNvPr id="6" name="Footer Placeholder 5"/>
          <p:cNvSpPr>
            <a:spLocks noGrp="1"/>
          </p:cNvSpPr>
          <p:nvPr>
            <p:ph type="ftr" sz="quarter" idx="4"/>
          </p:nvPr>
        </p:nvSpPr>
        <p:spPr/>
        <p:txBody>
          <a:bodyPr/>
          <a:lstStyle/>
          <a:p>
            <a:endParaRPr lang="en-US"/>
          </a:p>
        </p:txBody>
      </p:sp>
      <p:sp>
        <p:nvSpPr>
          <p:cNvPr id="7" name="Slide Number Placeholder 6"/>
          <p:cNvSpPr>
            <a:spLocks noGrp="1"/>
          </p:cNvSpPr>
          <p:nvPr>
            <p:ph type="sldNum" sz="quarter" idx="5"/>
          </p:nvPr>
        </p:nvSpPr>
        <p:spPr/>
        <p:txBody>
          <a:bodyPr/>
          <a:lstStyle/>
          <a:p>
            <a:endParaRPr lang="en-US"/>
          </a:p>
        </p:txBody>
      </p:sp>
    </p:spTree>
    <p:extLst>
      <p:ext uri="{BB962C8B-B14F-4D97-AF65-F5344CB8AC3E}">
        <p14:creationId xmlns:p14="http://schemas.microsoft.com/office/powerpoint/2010/main" val="246164024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Header Placeholder 3"/>
          <p:cNvSpPr>
            <a:spLocks noGrp="1"/>
          </p:cNvSpPr>
          <p:nvPr>
            <p:ph type="hdr" sz="quarter"/>
          </p:nvPr>
        </p:nvSpPr>
        <p:spPr/>
        <p:txBody>
          <a:bodyPr/>
          <a:lstStyle/>
          <a:p>
            <a:endParaRPr lang="en-US" dirty="0"/>
          </a:p>
        </p:txBody>
      </p:sp>
      <p:sp>
        <p:nvSpPr>
          <p:cNvPr id="5" name="Date Placeholder 4"/>
          <p:cNvSpPr>
            <a:spLocks noGrp="1"/>
          </p:cNvSpPr>
          <p:nvPr>
            <p:ph type="dt" idx="1"/>
          </p:nvPr>
        </p:nvSpPr>
        <p:spPr/>
        <p:txBody>
          <a:bodyPr/>
          <a:lstStyle/>
          <a:p>
            <a:endParaRPr lang="en-US" dirty="0"/>
          </a:p>
        </p:txBody>
      </p:sp>
      <p:sp>
        <p:nvSpPr>
          <p:cNvPr id="6" name="Footer Placeholder 5"/>
          <p:cNvSpPr>
            <a:spLocks noGrp="1"/>
          </p:cNvSpPr>
          <p:nvPr>
            <p:ph type="ftr" sz="quarter" idx="4"/>
          </p:nvPr>
        </p:nvSpPr>
        <p:spPr/>
        <p:txBody>
          <a:bodyPr/>
          <a:lstStyle/>
          <a:p>
            <a:endParaRPr lang="en-US"/>
          </a:p>
        </p:txBody>
      </p:sp>
      <p:sp>
        <p:nvSpPr>
          <p:cNvPr id="7" name="Slide Number Placeholder 6"/>
          <p:cNvSpPr>
            <a:spLocks noGrp="1"/>
          </p:cNvSpPr>
          <p:nvPr>
            <p:ph type="sldNum" sz="quarter" idx="5"/>
          </p:nvPr>
        </p:nvSpPr>
        <p:spPr/>
        <p:txBody>
          <a:bodyPr/>
          <a:lstStyle/>
          <a:p>
            <a:endParaRPr lang="en-US"/>
          </a:p>
        </p:txBody>
      </p:sp>
    </p:spTree>
    <p:extLst>
      <p:ext uri="{BB962C8B-B14F-4D97-AF65-F5344CB8AC3E}">
        <p14:creationId xmlns:p14="http://schemas.microsoft.com/office/powerpoint/2010/main" val="232631263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hdr" sz="quarter"/>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lvl1pPr defTabSz="911225">
              <a:defRPr>
                <a:solidFill>
                  <a:schemeClr val="tx1"/>
                </a:solidFill>
                <a:latin typeface="Calibri" pitchFamily="34" charset="0"/>
              </a:defRPr>
            </a:lvl1pPr>
            <a:lvl2pPr marL="742950" indent="-285750" defTabSz="911225">
              <a:defRPr>
                <a:solidFill>
                  <a:schemeClr val="tx1"/>
                </a:solidFill>
                <a:latin typeface="Calibri" pitchFamily="34" charset="0"/>
              </a:defRPr>
            </a:lvl2pPr>
            <a:lvl3pPr marL="1143000" indent="-228600" defTabSz="911225">
              <a:defRPr>
                <a:solidFill>
                  <a:schemeClr val="tx1"/>
                </a:solidFill>
                <a:latin typeface="Calibri" pitchFamily="34" charset="0"/>
              </a:defRPr>
            </a:lvl3pPr>
            <a:lvl4pPr marL="1600200" indent="-228600" defTabSz="911225">
              <a:defRPr>
                <a:solidFill>
                  <a:schemeClr val="tx1"/>
                </a:solidFill>
                <a:latin typeface="Calibri" pitchFamily="34" charset="0"/>
              </a:defRPr>
            </a:lvl4pPr>
            <a:lvl5pPr marL="2057400" indent="-228600" defTabSz="911225">
              <a:defRPr>
                <a:solidFill>
                  <a:schemeClr val="tx1"/>
                </a:solidFill>
                <a:latin typeface="Calibri" pitchFamily="34" charset="0"/>
              </a:defRPr>
            </a:lvl5pPr>
            <a:lvl6pPr marL="2514600" indent="-228600" defTabSz="911225" fontAlgn="base">
              <a:spcBef>
                <a:spcPct val="0"/>
              </a:spcBef>
              <a:spcAft>
                <a:spcPct val="0"/>
              </a:spcAft>
              <a:defRPr>
                <a:solidFill>
                  <a:schemeClr val="tx1"/>
                </a:solidFill>
                <a:latin typeface="Calibri" pitchFamily="34" charset="0"/>
              </a:defRPr>
            </a:lvl6pPr>
            <a:lvl7pPr marL="2971800" indent="-228600" defTabSz="911225" fontAlgn="base">
              <a:spcBef>
                <a:spcPct val="0"/>
              </a:spcBef>
              <a:spcAft>
                <a:spcPct val="0"/>
              </a:spcAft>
              <a:defRPr>
                <a:solidFill>
                  <a:schemeClr val="tx1"/>
                </a:solidFill>
                <a:latin typeface="Calibri" pitchFamily="34" charset="0"/>
              </a:defRPr>
            </a:lvl7pPr>
            <a:lvl8pPr marL="3429000" indent="-228600" defTabSz="911225" fontAlgn="base">
              <a:spcBef>
                <a:spcPct val="0"/>
              </a:spcBef>
              <a:spcAft>
                <a:spcPct val="0"/>
              </a:spcAft>
              <a:defRPr>
                <a:solidFill>
                  <a:schemeClr val="tx1"/>
                </a:solidFill>
                <a:latin typeface="Calibri" pitchFamily="34" charset="0"/>
              </a:defRPr>
            </a:lvl8pPr>
            <a:lvl9pPr marL="3886200" indent="-228600" defTabSz="911225" fontAlgn="base">
              <a:spcBef>
                <a:spcPct val="0"/>
              </a:spcBef>
              <a:spcAft>
                <a:spcPct val="0"/>
              </a:spcAft>
              <a:defRPr>
                <a:solidFill>
                  <a:schemeClr val="tx1"/>
                </a:solidFill>
                <a:latin typeface="Calibri" pitchFamily="34" charset="0"/>
              </a:defRPr>
            </a:lvl9pPr>
          </a:lstStyle>
          <a:p>
            <a:pPr fontAlgn="base">
              <a:spcBef>
                <a:spcPct val="0"/>
              </a:spcBef>
              <a:spcAft>
                <a:spcPct val="0"/>
              </a:spcAft>
              <a:defRPr/>
            </a:pPr>
            <a:endParaRPr lang="en-US" sz="1300">
              <a:latin typeface="Arial" charset="0"/>
            </a:endParaRPr>
          </a:p>
        </p:txBody>
      </p:sp>
      <p:sp>
        <p:nvSpPr>
          <p:cNvPr id="23555" name="Rectangle 3"/>
          <p:cNvSpPr>
            <a:spLocks noGrp="1" noChangeArrowheads="1"/>
          </p:cNvSpPr>
          <p:nvPr>
            <p:ph type="dt" sz="quarter" idx="1"/>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lvl1pPr defTabSz="911225">
              <a:defRPr>
                <a:solidFill>
                  <a:schemeClr val="tx1"/>
                </a:solidFill>
                <a:latin typeface="Calibri" pitchFamily="34" charset="0"/>
              </a:defRPr>
            </a:lvl1pPr>
            <a:lvl2pPr marL="742950" indent="-285750" defTabSz="911225">
              <a:defRPr>
                <a:solidFill>
                  <a:schemeClr val="tx1"/>
                </a:solidFill>
                <a:latin typeface="Calibri" pitchFamily="34" charset="0"/>
              </a:defRPr>
            </a:lvl2pPr>
            <a:lvl3pPr marL="1143000" indent="-228600" defTabSz="911225">
              <a:defRPr>
                <a:solidFill>
                  <a:schemeClr val="tx1"/>
                </a:solidFill>
                <a:latin typeface="Calibri" pitchFamily="34" charset="0"/>
              </a:defRPr>
            </a:lvl3pPr>
            <a:lvl4pPr marL="1600200" indent="-228600" defTabSz="911225">
              <a:defRPr>
                <a:solidFill>
                  <a:schemeClr val="tx1"/>
                </a:solidFill>
                <a:latin typeface="Calibri" pitchFamily="34" charset="0"/>
              </a:defRPr>
            </a:lvl4pPr>
            <a:lvl5pPr marL="2057400" indent="-228600" defTabSz="911225">
              <a:defRPr>
                <a:solidFill>
                  <a:schemeClr val="tx1"/>
                </a:solidFill>
                <a:latin typeface="Calibri" pitchFamily="34" charset="0"/>
              </a:defRPr>
            </a:lvl5pPr>
            <a:lvl6pPr marL="2514600" indent="-228600" defTabSz="911225" fontAlgn="base">
              <a:spcBef>
                <a:spcPct val="0"/>
              </a:spcBef>
              <a:spcAft>
                <a:spcPct val="0"/>
              </a:spcAft>
              <a:defRPr>
                <a:solidFill>
                  <a:schemeClr val="tx1"/>
                </a:solidFill>
                <a:latin typeface="Calibri" pitchFamily="34" charset="0"/>
              </a:defRPr>
            </a:lvl6pPr>
            <a:lvl7pPr marL="2971800" indent="-228600" defTabSz="911225" fontAlgn="base">
              <a:spcBef>
                <a:spcPct val="0"/>
              </a:spcBef>
              <a:spcAft>
                <a:spcPct val="0"/>
              </a:spcAft>
              <a:defRPr>
                <a:solidFill>
                  <a:schemeClr val="tx1"/>
                </a:solidFill>
                <a:latin typeface="Calibri" pitchFamily="34" charset="0"/>
              </a:defRPr>
            </a:lvl7pPr>
            <a:lvl8pPr marL="3429000" indent="-228600" defTabSz="911225" fontAlgn="base">
              <a:spcBef>
                <a:spcPct val="0"/>
              </a:spcBef>
              <a:spcAft>
                <a:spcPct val="0"/>
              </a:spcAft>
              <a:defRPr>
                <a:solidFill>
                  <a:schemeClr val="tx1"/>
                </a:solidFill>
                <a:latin typeface="Calibri" pitchFamily="34" charset="0"/>
              </a:defRPr>
            </a:lvl8pPr>
            <a:lvl9pPr marL="3886200" indent="-228600" defTabSz="911225" fontAlgn="base">
              <a:spcBef>
                <a:spcPct val="0"/>
              </a:spcBef>
              <a:spcAft>
                <a:spcPct val="0"/>
              </a:spcAft>
              <a:defRPr>
                <a:solidFill>
                  <a:schemeClr val="tx1"/>
                </a:solidFill>
                <a:latin typeface="Calibri" pitchFamily="34" charset="0"/>
              </a:defRPr>
            </a:lvl9pPr>
          </a:lstStyle>
          <a:p>
            <a:pPr fontAlgn="base">
              <a:spcBef>
                <a:spcPct val="0"/>
              </a:spcBef>
              <a:spcAft>
                <a:spcPct val="0"/>
              </a:spcAft>
              <a:defRPr/>
            </a:pPr>
            <a:endParaRPr lang="en-US" sz="1300">
              <a:latin typeface="Arial" charset="0"/>
            </a:endParaRPr>
          </a:p>
        </p:txBody>
      </p:sp>
      <p:sp>
        <p:nvSpPr>
          <p:cNvPr id="23556" name="Rectangle 6"/>
          <p:cNvSpPr>
            <a:spLocks noGrp="1" noChangeArrowheads="1"/>
          </p:cNvSpPr>
          <p:nvPr>
            <p:ph type="ftr" sz="quarter" idx="4"/>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defTabSz="911225">
              <a:defRPr>
                <a:solidFill>
                  <a:schemeClr val="tx1"/>
                </a:solidFill>
                <a:latin typeface="Calibri" pitchFamily="34" charset="0"/>
              </a:defRPr>
            </a:lvl1pPr>
            <a:lvl2pPr marL="742950" indent="-285750" defTabSz="911225">
              <a:defRPr>
                <a:solidFill>
                  <a:schemeClr val="tx1"/>
                </a:solidFill>
                <a:latin typeface="Calibri" pitchFamily="34" charset="0"/>
              </a:defRPr>
            </a:lvl2pPr>
            <a:lvl3pPr marL="1143000" indent="-228600" defTabSz="911225">
              <a:defRPr>
                <a:solidFill>
                  <a:schemeClr val="tx1"/>
                </a:solidFill>
                <a:latin typeface="Calibri" pitchFamily="34" charset="0"/>
              </a:defRPr>
            </a:lvl3pPr>
            <a:lvl4pPr marL="1600200" indent="-228600" defTabSz="911225">
              <a:defRPr>
                <a:solidFill>
                  <a:schemeClr val="tx1"/>
                </a:solidFill>
                <a:latin typeface="Calibri" pitchFamily="34" charset="0"/>
              </a:defRPr>
            </a:lvl4pPr>
            <a:lvl5pPr marL="2057400" indent="-228600" defTabSz="911225">
              <a:defRPr>
                <a:solidFill>
                  <a:schemeClr val="tx1"/>
                </a:solidFill>
                <a:latin typeface="Calibri" pitchFamily="34" charset="0"/>
              </a:defRPr>
            </a:lvl5pPr>
            <a:lvl6pPr marL="2514600" indent="-228600" defTabSz="911225" fontAlgn="base">
              <a:spcBef>
                <a:spcPct val="0"/>
              </a:spcBef>
              <a:spcAft>
                <a:spcPct val="0"/>
              </a:spcAft>
              <a:defRPr>
                <a:solidFill>
                  <a:schemeClr val="tx1"/>
                </a:solidFill>
                <a:latin typeface="Calibri" pitchFamily="34" charset="0"/>
              </a:defRPr>
            </a:lvl6pPr>
            <a:lvl7pPr marL="2971800" indent="-228600" defTabSz="911225" fontAlgn="base">
              <a:spcBef>
                <a:spcPct val="0"/>
              </a:spcBef>
              <a:spcAft>
                <a:spcPct val="0"/>
              </a:spcAft>
              <a:defRPr>
                <a:solidFill>
                  <a:schemeClr val="tx1"/>
                </a:solidFill>
                <a:latin typeface="Calibri" pitchFamily="34" charset="0"/>
              </a:defRPr>
            </a:lvl7pPr>
            <a:lvl8pPr marL="3429000" indent="-228600" defTabSz="911225" fontAlgn="base">
              <a:spcBef>
                <a:spcPct val="0"/>
              </a:spcBef>
              <a:spcAft>
                <a:spcPct val="0"/>
              </a:spcAft>
              <a:defRPr>
                <a:solidFill>
                  <a:schemeClr val="tx1"/>
                </a:solidFill>
                <a:latin typeface="Calibri" pitchFamily="34" charset="0"/>
              </a:defRPr>
            </a:lvl8pPr>
            <a:lvl9pPr marL="3886200" indent="-228600" defTabSz="911225" fontAlgn="base">
              <a:spcBef>
                <a:spcPct val="0"/>
              </a:spcBef>
              <a:spcAft>
                <a:spcPct val="0"/>
              </a:spcAft>
              <a:defRPr>
                <a:solidFill>
                  <a:schemeClr val="tx1"/>
                </a:solidFill>
                <a:latin typeface="Calibri" pitchFamily="34" charset="0"/>
              </a:defRPr>
            </a:lvl9pPr>
          </a:lstStyle>
          <a:p>
            <a:pPr fontAlgn="base">
              <a:spcBef>
                <a:spcPct val="0"/>
              </a:spcBef>
              <a:spcAft>
                <a:spcPct val="0"/>
              </a:spcAft>
              <a:defRPr/>
            </a:pPr>
            <a:endParaRPr lang="en-US" sz="1300">
              <a:latin typeface="Arial" charset="0"/>
            </a:endParaRPr>
          </a:p>
        </p:txBody>
      </p:sp>
      <p:sp>
        <p:nvSpPr>
          <p:cNvPr id="23557" name="Rectangle 7"/>
          <p:cNvSpPr>
            <a:spLocks noGrp="1" noChangeArrowheads="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defTabSz="911225">
              <a:defRPr>
                <a:solidFill>
                  <a:schemeClr val="tx1"/>
                </a:solidFill>
                <a:latin typeface="Calibri" pitchFamily="34" charset="0"/>
              </a:defRPr>
            </a:lvl1pPr>
            <a:lvl2pPr marL="742950" indent="-285750" defTabSz="911225">
              <a:defRPr>
                <a:solidFill>
                  <a:schemeClr val="tx1"/>
                </a:solidFill>
                <a:latin typeface="Calibri" pitchFamily="34" charset="0"/>
              </a:defRPr>
            </a:lvl2pPr>
            <a:lvl3pPr marL="1143000" indent="-228600" defTabSz="911225">
              <a:defRPr>
                <a:solidFill>
                  <a:schemeClr val="tx1"/>
                </a:solidFill>
                <a:latin typeface="Calibri" pitchFamily="34" charset="0"/>
              </a:defRPr>
            </a:lvl3pPr>
            <a:lvl4pPr marL="1600200" indent="-228600" defTabSz="911225">
              <a:defRPr>
                <a:solidFill>
                  <a:schemeClr val="tx1"/>
                </a:solidFill>
                <a:latin typeface="Calibri" pitchFamily="34" charset="0"/>
              </a:defRPr>
            </a:lvl4pPr>
            <a:lvl5pPr marL="2057400" indent="-228600" defTabSz="911225">
              <a:defRPr>
                <a:solidFill>
                  <a:schemeClr val="tx1"/>
                </a:solidFill>
                <a:latin typeface="Calibri" pitchFamily="34" charset="0"/>
              </a:defRPr>
            </a:lvl5pPr>
            <a:lvl6pPr marL="2514600" indent="-228600" defTabSz="911225" fontAlgn="base">
              <a:spcBef>
                <a:spcPct val="0"/>
              </a:spcBef>
              <a:spcAft>
                <a:spcPct val="0"/>
              </a:spcAft>
              <a:defRPr>
                <a:solidFill>
                  <a:schemeClr val="tx1"/>
                </a:solidFill>
                <a:latin typeface="Calibri" pitchFamily="34" charset="0"/>
              </a:defRPr>
            </a:lvl6pPr>
            <a:lvl7pPr marL="2971800" indent="-228600" defTabSz="911225" fontAlgn="base">
              <a:spcBef>
                <a:spcPct val="0"/>
              </a:spcBef>
              <a:spcAft>
                <a:spcPct val="0"/>
              </a:spcAft>
              <a:defRPr>
                <a:solidFill>
                  <a:schemeClr val="tx1"/>
                </a:solidFill>
                <a:latin typeface="Calibri" pitchFamily="34" charset="0"/>
              </a:defRPr>
            </a:lvl7pPr>
            <a:lvl8pPr marL="3429000" indent="-228600" defTabSz="911225" fontAlgn="base">
              <a:spcBef>
                <a:spcPct val="0"/>
              </a:spcBef>
              <a:spcAft>
                <a:spcPct val="0"/>
              </a:spcAft>
              <a:defRPr>
                <a:solidFill>
                  <a:schemeClr val="tx1"/>
                </a:solidFill>
                <a:latin typeface="Calibri" pitchFamily="34" charset="0"/>
              </a:defRPr>
            </a:lvl8pPr>
            <a:lvl9pPr marL="3886200" indent="-228600" defTabSz="911225" fontAlgn="base">
              <a:spcBef>
                <a:spcPct val="0"/>
              </a:spcBef>
              <a:spcAft>
                <a:spcPct val="0"/>
              </a:spcAft>
              <a:defRPr>
                <a:solidFill>
                  <a:schemeClr val="tx1"/>
                </a:solidFill>
                <a:latin typeface="Calibri" pitchFamily="34" charset="0"/>
              </a:defRPr>
            </a:lvl9pPr>
          </a:lstStyle>
          <a:p>
            <a:pPr fontAlgn="base">
              <a:spcBef>
                <a:spcPct val="0"/>
              </a:spcBef>
              <a:spcAft>
                <a:spcPct val="0"/>
              </a:spcAft>
              <a:defRPr/>
            </a:pPr>
            <a:endParaRPr lang="en-US" sz="1300">
              <a:latin typeface="Arial" charset="0"/>
            </a:endParaRPr>
          </a:p>
        </p:txBody>
      </p:sp>
      <p:sp>
        <p:nvSpPr>
          <p:cNvPr id="24582"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4583"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p>
        </p:txBody>
      </p:sp>
    </p:spTree>
    <p:extLst>
      <p:ext uri="{BB962C8B-B14F-4D97-AF65-F5344CB8AC3E}">
        <p14:creationId xmlns:p14="http://schemas.microsoft.com/office/powerpoint/2010/main" val="242368629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2715" eaLnBrk="0" hangingPunct="0">
              <a:defRPr sz="1600">
                <a:solidFill>
                  <a:schemeClr val="tx1"/>
                </a:solidFill>
                <a:latin typeface="Arial" charset="0"/>
              </a:defRPr>
            </a:lvl1pPr>
            <a:lvl2pPr marL="730171" indent="-280835" defTabSz="912715" eaLnBrk="0" hangingPunct="0">
              <a:defRPr sz="1600">
                <a:solidFill>
                  <a:schemeClr val="tx1"/>
                </a:solidFill>
                <a:latin typeface="Arial" charset="0"/>
              </a:defRPr>
            </a:lvl2pPr>
            <a:lvl3pPr marL="1123340" indent="-224668" defTabSz="912715" eaLnBrk="0" hangingPunct="0">
              <a:defRPr sz="1600">
                <a:solidFill>
                  <a:schemeClr val="tx1"/>
                </a:solidFill>
                <a:latin typeface="Arial" charset="0"/>
              </a:defRPr>
            </a:lvl3pPr>
            <a:lvl4pPr marL="1572677" indent="-224668" defTabSz="912715" eaLnBrk="0" hangingPunct="0">
              <a:defRPr sz="1600">
                <a:solidFill>
                  <a:schemeClr val="tx1"/>
                </a:solidFill>
                <a:latin typeface="Arial" charset="0"/>
              </a:defRPr>
            </a:lvl4pPr>
            <a:lvl5pPr marL="2022013" indent="-224668" defTabSz="912715" eaLnBrk="0" hangingPunct="0">
              <a:defRPr sz="1600">
                <a:solidFill>
                  <a:schemeClr val="tx1"/>
                </a:solidFill>
                <a:latin typeface="Arial" charset="0"/>
              </a:defRPr>
            </a:lvl5pPr>
            <a:lvl6pPr marL="2471349" indent="-224668" algn="ctr" defTabSz="912715" eaLnBrk="0" fontAlgn="base" hangingPunct="0">
              <a:spcBef>
                <a:spcPct val="0"/>
              </a:spcBef>
              <a:spcAft>
                <a:spcPct val="0"/>
              </a:spcAft>
              <a:defRPr sz="1600">
                <a:solidFill>
                  <a:schemeClr val="tx1"/>
                </a:solidFill>
                <a:latin typeface="Arial" charset="0"/>
              </a:defRPr>
            </a:lvl6pPr>
            <a:lvl7pPr marL="2920685" indent="-224668" algn="ctr" defTabSz="912715" eaLnBrk="0" fontAlgn="base" hangingPunct="0">
              <a:spcBef>
                <a:spcPct val="0"/>
              </a:spcBef>
              <a:spcAft>
                <a:spcPct val="0"/>
              </a:spcAft>
              <a:defRPr sz="1600">
                <a:solidFill>
                  <a:schemeClr val="tx1"/>
                </a:solidFill>
                <a:latin typeface="Arial" charset="0"/>
              </a:defRPr>
            </a:lvl7pPr>
            <a:lvl8pPr marL="3370021" indent="-224668" algn="ctr" defTabSz="912715" eaLnBrk="0" fontAlgn="base" hangingPunct="0">
              <a:spcBef>
                <a:spcPct val="0"/>
              </a:spcBef>
              <a:spcAft>
                <a:spcPct val="0"/>
              </a:spcAft>
              <a:defRPr sz="1600">
                <a:solidFill>
                  <a:schemeClr val="tx1"/>
                </a:solidFill>
                <a:latin typeface="Arial" charset="0"/>
              </a:defRPr>
            </a:lvl8pPr>
            <a:lvl9pPr marL="3819357" indent="-224668" algn="ctr" defTabSz="912715" eaLnBrk="0" fontAlgn="base" hangingPunct="0">
              <a:spcBef>
                <a:spcPct val="0"/>
              </a:spcBef>
              <a:spcAft>
                <a:spcPct val="0"/>
              </a:spcAft>
              <a:defRPr sz="1600">
                <a:solidFill>
                  <a:schemeClr val="tx1"/>
                </a:solidFill>
                <a:latin typeface="Arial" charset="0"/>
              </a:defRPr>
            </a:lvl9pPr>
          </a:lstStyle>
          <a:p>
            <a:pPr eaLnBrk="1" hangingPunct="1"/>
            <a:endParaRPr lang="en-US" sz="1300"/>
          </a:p>
        </p:txBody>
      </p:sp>
      <p:sp>
        <p:nvSpPr>
          <p:cNvPr id="20483" name="Rectangle 3"/>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2715" eaLnBrk="0" hangingPunct="0">
              <a:defRPr sz="1600">
                <a:solidFill>
                  <a:schemeClr val="tx1"/>
                </a:solidFill>
                <a:latin typeface="Arial" charset="0"/>
              </a:defRPr>
            </a:lvl1pPr>
            <a:lvl2pPr marL="730171" indent="-280835" defTabSz="912715" eaLnBrk="0" hangingPunct="0">
              <a:defRPr sz="1600">
                <a:solidFill>
                  <a:schemeClr val="tx1"/>
                </a:solidFill>
                <a:latin typeface="Arial" charset="0"/>
              </a:defRPr>
            </a:lvl2pPr>
            <a:lvl3pPr marL="1123340" indent="-224668" defTabSz="912715" eaLnBrk="0" hangingPunct="0">
              <a:defRPr sz="1600">
                <a:solidFill>
                  <a:schemeClr val="tx1"/>
                </a:solidFill>
                <a:latin typeface="Arial" charset="0"/>
              </a:defRPr>
            </a:lvl3pPr>
            <a:lvl4pPr marL="1572677" indent="-224668" defTabSz="912715" eaLnBrk="0" hangingPunct="0">
              <a:defRPr sz="1600">
                <a:solidFill>
                  <a:schemeClr val="tx1"/>
                </a:solidFill>
                <a:latin typeface="Arial" charset="0"/>
              </a:defRPr>
            </a:lvl4pPr>
            <a:lvl5pPr marL="2022013" indent="-224668" defTabSz="912715" eaLnBrk="0" hangingPunct="0">
              <a:defRPr sz="1600">
                <a:solidFill>
                  <a:schemeClr val="tx1"/>
                </a:solidFill>
                <a:latin typeface="Arial" charset="0"/>
              </a:defRPr>
            </a:lvl5pPr>
            <a:lvl6pPr marL="2471349" indent="-224668" algn="ctr" defTabSz="912715" eaLnBrk="0" fontAlgn="base" hangingPunct="0">
              <a:spcBef>
                <a:spcPct val="0"/>
              </a:spcBef>
              <a:spcAft>
                <a:spcPct val="0"/>
              </a:spcAft>
              <a:defRPr sz="1600">
                <a:solidFill>
                  <a:schemeClr val="tx1"/>
                </a:solidFill>
                <a:latin typeface="Arial" charset="0"/>
              </a:defRPr>
            </a:lvl6pPr>
            <a:lvl7pPr marL="2920685" indent="-224668" algn="ctr" defTabSz="912715" eaLnBrk="0" fontAlgn="base" hangingPunct="0">
              <a:spcBef>
                <a:spcPct val="0"/>
              </a:spcBef>
              <a:spcAft>
                <a:spcPct val="0"/>
              </a:spcAft>
              <a:defRPr sz="1600">
                <a:solidFill>
                  <a:schemeClr val="tx1"/>
                </a:solidFill>
                <a:latin typeface="Arial" charset="0"/>
              </a:defRPr>
            </a:lvl7pPr>
            <a:lvl8pPr marL="3370021" indent="-224668" algn="ctr" defTabSz="912715" eaLnBrk="0" fontAlgn="base" hangingPunct="0">
              <a:spcBef>
                <a:spcPct val="0"/>
              </a:spcBef>
              <a:spcAft>
                <a:spcPct val="0"/>
              </a:spcAft>
              <a:defRPr sz="1600">
                <a:solidFill>
                  <a:schemeClr val="tx1"/>
                </a:solidFill>
                <a:latin typeface="Arial" charset="0"/>
              </a:defRPr>
            </a:lvl8pPr>
            <a:lvl9pPr marL="3819357" indent="-224668" algn="ctr" defTabSz="912715" eaLnBrk="0" fontAlgn="base" hangingPunct="0">
              <a:spcBef>
                <a:spcPct val="0"/>
              </a:spcBef>
              <a:spcAft>
                <a:spcPct val="0"/>
              </a:spcAft>
              <a:defRPr sz="1600">
                <a:solidFill>
                  <a:schemeClr val="tx1"/>
                </a:solidFill>
                <a:latin typeface="Arial" charset="0"/>
              </a:defRPr>
            </a:lvl9pPr>
          </a:lstStyle>
          <a:p>
            <a:pPr eaLnBrk="1" hangingPunct="1"/>
            <a:endParaRPr lang="en-US" sz="1300"/>
          </a:p>
        </p:txBody>
      </p:sp>
      <p:sp>
        <p:nvSpPr>
          <p:cNvPr id="20484" name="Rectangle 6"/>
          <p:cNvSpPr>
            <a:spLocks noGrp="1" noChangeArrowheads="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2715" eaLnBrk="0" hangingPunct="0">
              <a:defRPr sz="1600">
                <a:solidFill>
                  <a:schemeClr val="tx1"/>
                </a:solidFill>
                <a:latin typeface="Arial" charset="0"/>
              </a:defRPr>
            </a:lvl1pPr>
            <a:lvl2pPr marL="730171" indent="-280835" defTabSz="912715" eaLnBrk="0" hangingPunct="0">
              <a:defRPr sz="1600">
                <a:solidFill>
                  <a:schemeClr val="tx1"/>
                </a:solidFill>
                <a:latin typeface="Arial" charset="0"/>
              </a:defRPr>
            </a:lvl2pPr>
            <a:lvl3pPr marL="1123340" indent="-224668" defTabSz="912715" eaLnBrk="0" hangingPunct="0">
              <a:defRPr sz="1600">
                <a:solidFill>
                  <a:schemeClr val="tx1"/>
                </a:solidFill>
                <a:latin typeface="Arial" charset="0"/>
              </a:defRPr>
            </a:lvl3pPr>
            <a:lvl4pPr marL="1572677" indent="-224668" defTabSz="912715" eaLnBrk="0" hangingPunct="0">
              <a:defRPr sz="1600">
                <a:solidFill>
                  <a:schemeClr val="tx1"/>
                </a:solidFill>
                <a:latin typeface="Arial" charset="0"/>
              </a:defRPr>
            </a:lvl4pPr>
            <a:lvl5pPr marL="2022013" indent="-224668" defTabSz="912715" eaLnBrk="0" hangingPunct="0">
              <a:defRPr sz="1600">
                <a:solidFill>
                  <a:schemeClr val="tx1"/>
                </a:solidFill>
                <a:latin typeface="Arial" charset="0"/>
              </a:defRPr>
            </a:lvl5pPr>
            <a:lvl6pPr marL="2471349" indent="-224668" algn="ctr" defTabSz="912715" eaLnBrk="0" fontAlgn="base" hangingPunct="0">
              <a:spcBef>
                <a:spcPct val="0"/>
              </a:spcBef>
              <a:spcAft>
                <a:spcPct val="0"/>
              </a:spcAft>
              <a:defRPr sz="1600">
                <a:solidFill>
                  <a:schemeClr val="tx1"/>
                </a:solidFill>
                <a:latin typeface="Arial" charset="0"/>
              </a:defRPr>
            </a:lvl6pPr>
            <a:lvl7pPr marL="2920685" indent="-224668" algn="ctr" defTabSz="912715" eaLnBrk="0" fontAlgn="base" hangingPunct="0">
              <a:spcBef>
                <a:spcPct val="0"/>
              </a:spcBef>
              <a:spcAft>
                <a:spcPct val="0"/>
              </a:spcAft>
              <a:defRPr sz="1600">
                <a:solidFill>
                  <a:schemeClr val="tx1"/>
                </a:solidFill>
                <a:latin typeface="Arial" charset="0"/>
              </a:defRPr>
            </a:lvl7pPr>
            <a:lvl8pPr marL="3370021" indent="-224668" algn="ctr" defTabSz="912715" eaLnBrk="0" fontAlgn="base" hangingPunct="0">
              <a:spcBef>
                <a:spcPct val="0"/>
              </a:spcBef>
              <a:spcAft>
                <a:spcPct val="0"/>
              </a:spcAft>
              <a:defRPr sz="1600">
                <a:solidFill>
                  <a:schemeClr val="tx1"/>
                </a:solidFill>
                <a:latin typeface="Arial" charset="0"/>
              </a:defRPr>
            </a:lvl8pPr>
            <a:lvl9pPr marL="3819357" indent="-224668" algn="ctr" defTabSz="912715" eaLnBrk="0" fontAlgn="base" hangingPunct="0">
              <a:spcBef>
                <a:spcPct val="0"/>
              </a:spcBef>
              <a:spcAft>
                <a:spcPct val="0"/>
              </a:spcAft>
              <a:defRPr sz="1600">
                <a:solidFill>
                  <a:schemeClr val="tx1"/>
                </a:solidFill>
                <a:latin typeface="Arial" charset="0"/>
              </a:defRPr>
            </a:lvl9pPr>
          </a:lstStyle>
          <a:p>
            <a:pPr eaLnBrk="1" hangingPunct="1"/>
            <a:endParaRPr lang="en-US" sz="1300"/>
          </a:p>
        </p:txBody>
      </p:sp>
      <p:sp>
        <p:nvSpPr>
          <p:cNvPr id="20485"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2715" eaLnBrk="0" hangingPunct="0">
              <a:defRPr sz="1600">
                <a:solidFill>
                  <a:schemeClr val="tx1"/>
                </a:solidFill>
                <a:latin typeface="Arial" charset="0"/>
              </a:defRPr>
            </a:lvl1pPr>
            <a:lvl2pPr marL="730171" indent="-280835" defTabSz="912715" eaLnBrk="0" hangingPunct="0">
              <a:defRPr sz="1600">
                <a:solidFill>
                  <a:schemeClr val="tx1"/>
                </a:solidFill>
                <a:latin typeface="Arial" charset="0"/>
              </a:defRPr>
            </a:lvl2pPr>
            <a:lvl3pPr marL="1123340" indent="-224668" defTabSz="912715" eaLnBrk="0" hangingPunct="0">
              <a:defRPr sz="1600">
                <a:solidFill>
                  <a:schemeClr val="tx1"/>
                </a:solidFill>
                <a:latin typeface="Arial" charset="0"/>
              </a:defRPr>
            </a:lvl3pPr>
            <a:lvl4pPr marL="1572677" indent="-224668" defTabSz="912715" eaLnBrk="0" hangingPunct="0">
              <a:defRPr sz="1600">
                <a:solidFill>
                  <a:schemeClr val="tx1"/>
                </a:solidFill>
                <a:latin typeface="Arial" charset="0"/>
              </a:defRPr>
            </a:lvl4pPr>
            <a:lvl5pPr marL="2022013" indent="-224668" defTabSz="912715" eaLnBrk="0" hangingPunct="0">
              <a:defRPr sz="1600">
                <a:solidFill>
                  <a:schemeClr val="tx1"/>
                </a:solidFill>
                <a:latin typeface="Arial" charset="0"/>
              </a:defRPr>
            </a:lvl5pPr>
            <a:lvl6pPr marL="2471349" indent="-224668" algn="ctr" defTabSz="912715" eaLnBrk="0" fontAlgn="base" hangingPunct="0">
              <a:spcBef>
                <a:spcPct val="0"/>
              </a:spcBef>
              <a:spcAft>
                <a:spcPct val="0"/>
              </a:spcAft>
              <a:defRPr sz="1600">
                <a:solidFill>
                  <a:schemeClr val="tx1"/>
                </a:solidFill>
                <a:latin typeface="Arial" charset="0"/>
              </a:defRPr>
            </a:lvl6pPr>
            <a:lvl7pPr marL="2920685" indent="-224668" algn="ctr" defTabSz="912715" eaLnBrk="0" fontAlgn="base" hangingPunct="0">
              <a:spcBef>
                <a:spcPct val="0"/>
              </a:spcBef>
              <a:spcAft>
                <a:spcPct val="0"/>
              </a:spcAft>
              <a:defRPr sz="1600">
                <a:solidFill>
                  <a:schemeClr val="tx1"/>
                </a:solidFill>
                <a:latin typeface="Arial" charset="0"/>
              </a:defRPr>
            </a:lvl7pPr>
            <a:lvl8pPr marL="3370021" indent="-224668" algn="ctr" defTabSz="912715" eaLnBrk="0" fontAlgn="base" hangingPunct="0">
              <a:spcBef>
                <a:spcPct val="0"/>
              </a:spcBef>
              <a:spcAft>
                <a:spcPct val="0"/>
              </a:spcAft>
              <a:defRPr sz="1600">
                <a:solidFill>
                  <a:schemeClr val="tx1"/>
                </a:solidFill>
                <a:latin typeface="Arial" charset="0"/>
              </a:defRPr>
            </a:lvl8pPr>
            <a:lvl9pPr marL="3819357" indent="-224668" algn="ctr" defTabSz="912715" eaLnBrk="0" fontAlgn="base" hangingPunct="0">
              <a:spcBef>
                <a:spcPct val="0"/>
              </a:spcBef>
              <a:spcAft>
                <a:spcPct val="0"/>
              </a:spcAft>
              <a:defRPr sz="1600">
                <a:solidFill>
                  <a:schemeClr val="tx1"/>
                </a:solidFill>
                <a:latin typeface="Arial" charset="0"/>
              </a:defRPr>
            </a:lvl9pPr>
          </a:lstStyle>
          <a:p>
            <a:pPr eaLnBrk="1" hangingPunct="1"/>
            <a:endParaRPr lang="en-US" sz="1300"/>
          </a:p>
        </p:txBody>
      </p:sp>
      <p:sp>
        <p:nvSpPr>
          <p:cNvPr id="20486" name="Rectangle 2"/>
          <p:cNvSpPr>
            <a:spLocks noGrp="1" noRot="1" noChangeAspect="1" noChangeArrowheads="1" noTextEdit="1"/>
          </p:cNvSpPr>
          <p:nvPr>
            <p:ph type="sldImg"/>
          </p:nvPr>
        </p:nvSpPr>
        <p:spPr>
          <a:ln/>
        </p:spPr>
      </p:sp>
      <p:sp>
        <p:nvSpPr>
          <p:cNvPr id="20487"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p>
        </p:txBody>
      </p:sp>
    </p:spTree>
    <p:extLst>
      <p:ext uri="{BB962C8B-B14F-4D97-AF65-F5344CB8AC3E}">
        <p14:creationId xmlns:p14="http://schemas.microsoft.com/office/powerpoint/2010/main" val="88584848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Header Placeholder 3"/>
          <p:cNvSpPr>
            <a:spLocks noGrp="1"/>
          </p:cNvSpPr>
          <p:nvPr>
            <p:ph type="hdr" sz="quarter"/>
          </p:nvPr>
        </p:nvSpPr>
        <p:spPr/>
        <p:txBody>
          <a:bodyPr/>
          <a:lstStyle/>
          <a:p>
            <a:endParaRPr lang="en-US" dirty="0"/>
          </a:p>
        </p:txBody>
      </p:sp>
      <p:sp>
        <p:nvSpPr>
          <p:cNvPr id="5" name="Date Placeholder 4"/>
          <p:cNvSpPr>
            <a:spLocks noGrp="1"/>
          </p:cNvSpPr>
          <p:nvPr>
            <p:ph type="dt" idx="1"/>
          </p:nvPr>
        </p:nvSpPr>
        <p:spPr/>
        <p:txBody>
          <a:bodyPr/>
          <a:lstStyle/>
          <a:p>
            <a:endParaRPr lang="en-US" dirty="0"/>
          </a:p>
        </p:txBody>
      </p:sp>
      <p:sp>
        <p:nvSpPr>
          <p:cNvPr id="6" name="Footer Placeholder 5"/>
          <p:cNvSpPr>
            <a:spLocks noGrp="1"/>
          </p:cNvSpPr>
          <p:nvPr>
            <p:ph type="ftr" sz="quarter" idx="4"/>
          </p:nvPr>
        </p:nvSpPr>
        <p:spPr/>
        <p:txBody>
          <a:bodyPr/>
          <a:lstStyle/>
          <a:p>
            <a:endParaRPr lang="en-US"/>
          </a:p>
        </p:txBody>
      </p:sp>
      <p:sp>
        <p:nvSpPr>
          <p:cNvPr id="7" name="Slide Number Placeholder 6"/>
          <p:cNvSpPr>
            <a:spLocks noGrp="1"/>
          </p:cNvSpPr>
          <p:nvPr>
            <p:ph type="sldNum" sz="quarter" idx="5"/>
          </p:nvPr>
        </p:nvSpPr>
        <p:spPr/>
        <p:txBody>
          <a:bodyPr/>
          <a:lstStyle/>
          <a:p>
            <a:endParaRPr lang="en-US"/>
          </a:p>
        </p:txBody>
      </p:sp>
    </p:spTree>
    <p:extLst>
      <p:ext uri="{BB962C8B-B14F-4D97-AF65-F5344CB8AC3E}">
        <p14:creationId xmlns:p14="http://schemas.microsoft.com/office/powerpoint/2010/main" val="235330449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2983" eaLnBrk="0" hangingPunct="0">
              <a:defRPr sz="1500">
                <a:solidFill>
                  <a:schemeClr val="tx1"/>
                </a:solidFill>
                <a:latin typeface="Arial" charset="0"/>
              </a:defRPr>
            </a:lvl1pPr>
            <a:lvl2pPr marL="702756" indent="-270291" defTabSz="912983" eaLnBrk="0" hangingPunct="0">
              <a:defRPr sz="1500">
                <a:solidFill>
                  <a:schemeClr val="tx1"/>
                </a:solidFill>
                <a:latin typeface="Arial" charset="0"/>
              </a:defRPr>
            </a:lvl2pPr>
            <a:lvl3pPr marL="1081164" indent="-216233" defTabSz="912983" eaLnBrk="0" hangingPunct="0">
              <a:defRPr sz="1500">
                <a:solidFill>
                  <a:schemeClr val="tx1"/>
                </a:solidFill>
                <a:latin typeface="Arial" charset="0"/>
              </a:defRPr>
            </a:lvl3pPr>
            <a:lvl4pPr marL="1513629" indent="-216233" defTabSz="912983" eaLnBrk="0" hangingPunct="0">
              <a:defRPr sz="1500">
                <a:solidFill>
                  <a:schemeClr val="tx1"/>
                </a:solidFill>
                <a:latin typeface="Arial" charset="0"/>
              </a:defRPr>
            </a:lvl4pPr>
            <a:lvl5pPr marL="1946095" indent="-216233" defTabSz="912983" eaLnBrk="0" hangingPunct="0">
              <a:defRPr sz="1500">
                <a:solidFill>
                  <a:schemeClr val="tx1"/>
                </a:solidFill>
                <a:latin typeface="Arial" charset="0"/>
              </a:defRPr>
            </a:lvl5pPr>
            <a:lvl6pPr marL="2378560" indent="-216233" algn="ctr" defTabSz="912983" eaLnBrk="0" fontAlgn="base" hangingPunct="0">
              <a:spcBef>
                <a:spcPct val="0"/>
              </a:spcBef>
              <a:spcAft>
                <a:spcPct val="0"/>
              </a:spcAft>
              <a:defRPr sz="1500">
                <a:solidFill>
                  <a:schemeClr val="tx1"/>
                </a:solidFill>
                <a:latin typeface="Arial" charset="0"/>
              </a:defRPr>
            </a:lvl6pPr>
            <a:lvl7pPr marL="2811026" indent="-216233" algn="ctr" defTabSz="912983" eaLnBrk="0" fontAlgn="base" hangingPunct="0">
              <a:spcBef>
                <a:spcPct val="0"/>
              </a:spcBef>
              <a:spcAft>
                <a:spcPct val="0"/>
              </a:spcAft>
              <a:defRPr sz="1500">
                <a:solidFill>
                  <a:schemeClr val="tx1"/>
                </a:solidFill>
                <a:latin typeface="Arial" charset="0"/>
              </a:defRPr>
            </a:lvl7pPr>
            <a:lvl8pPr marL="3243491" indent="-216233" algn="ctr" defTabSz="912983" eaLnBrk="0" fontAlgn="base" hangingPunct="0">
              <a:spcBef>
                <a:spcPct val="0"/>
              </a:spcBef>
              <a:spcAft>
                <a:spcPct val="0"/>
              </a:spcAft>
              <a:defRPr sz="1500">
                <a:solidFill>
                  <a:schemeClr val="tx1"/>
                </a:solidFill>
                <a:latin typeface="Arial" charset="0"/>
              </a:defRPr>
            </a:lvl8pPr>
            <a:lvl9pPr marL="3675957" indent="-216233" algn="ctr" defTabSz="912983" eaLnBrk="0" fontAlgn="base" hangingPunct="0">
              <a:spcBef>
                <a:spcPct val="0"/>
              </a:spcBef>
              <a:spcAft>
                <a:spcPct val="0"/>
              </a:spcAft>
              <a:defRPr sz="1500">
                <a:solidFill>
                  <a:schemeClr val="tx1"/>
                </a:solidFill>
                <a:latin typeface="Arial" charset="0"/>
              </a:defRPr>
            </a:lvl9pPr>
          </a:lstStyle>
          <a:p>
            <a:pPr eaLnBrk="1" hangingPunct="1"/>
            <a:endParaRPr lang="en-US" sz="1300"/>
          </a:p>
        </p:txBody>
      </p:sp>
      <p:sp>
        <p:nvSpPr>
          <p:cNvPr id="51203" name="Rectangle 3"/>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2983" eaLnBrk="0" hangingPunct="0">
              <a:defRPr sz="1500">
                <a:solidFill>
                  <a:schemeClr val="tx1"/>
                </a:solidFill>
                <a:latin typeface="Arial" charset="0"/>
              </a:defRPr>
            </a:lvl1pPr>
            <a:lvl2pPr marL="702756" indent="-270291" defTabSz="912983" eaLnBrk="0" hangingPunct="0">
              <a:defRPr sz="1500">
                <a:solidFill>
                  <a:schemeClr val="tx1"/>
                </a:solidFill>
                <a:latin typeface="Arial" charset="0"/>
              </a:defRPr>
            </a:lvl2pPr>
            <a:lvl3pPr marL="1081164" indent="-216233" defTabSz="912983" eaLnBrk="0" hangingPunct="0">
              <a:defRPr sz="1500">
                <a:solidFill>
                  <a:schemeClr val="tx1"/>
                </a:solidFill>
                <a:latin typeface="Arial" charset="0"/>
              </a:defRPr>
            </a:lvl3pPr>
            <a:lvl4pPr marL="1513629" indent="-216233" defTabSz="912983" eaLnBrk="0" hangingPunct="0">
              <a:defRPr sz="1500">
                <a:solidFill>
                  <a:schemeClr val="tx1"/>
                </a:solidFill>
                <a:latin typeface="Arial" charset="0"/>
              </a:defRPr>
            </a:lvl4pPr>
            <a:lvl5pPr marL="1946095" indent="-216233" defTabSz="912983" eaLnBrk="0" hangingPunct="0">
              <a:defRPr sz="1500">
                <a:solidFill>
                  <a:schemeClr val="tx1"/>
                </a:solidFill>
                <a:latin typeface="Arial" charset="0"/>
              </a:defRPr>
            </a:lvl5pPr>
            <a:lvl6pPr marL="2378560" indent="-216233" algn="ctr" defTabSz="912983" eaLnBrk="0" fontAlgn="base" hangingPunct="0">
              <a:spcBef>
                <a:spcPct val="0"/>
              </a:spcBef>
              <a:spcAft>
                <a:spcPct val="0"/>
              </a:spcAft>
              <a:defRPr sz="1500">
                <a:solidFill>
                  <a:schemeClr val="tx1"/>
                </a:solidFill>
                <a:latin typeface="Arial" charset="0"/>
              </a:defRPr>
            </a:lvl6pPr>
            <a:lvl7pPr marL="2811026" indent="-216233" algn="ctr" defTabSz="912983" eaLnBrk="0" fontAlgn="base" hangingPunct="0">
              <a:spcBef>
                <a:spcPct val="0"/>
              </a:spcBef>
              <a:spcAft>
                <a:spcPct val="0"/>
              </a:spcAft>
              <a:defRPr sz="1500">
                <a:solidFill>
                  <a:schemeClr val="tx1"/>
                </a:solidFill>
                <a:latin typeface="Arial" charset="0"/>
              </a:defRPr>
            </a:lvl7pPr>
            <a:lvl8pPr marL="3243491" indent="-216233" algn="ctr" defTabSz="912983" eaLnBrk="0" fontAlgn="base" hangingPunct="0">
              <a:spcBef>
                <a:spcPct val="0"/>
              </a:spcBef>
              <a:spcAft>
                <a:spcPct val="0"/>
              </a:spcAft>
              <a:defRPr sz="1500">
                <a:solidFill>
                  <a:schemeClr val="tx1"/>
                </a:solidFill>
                <a:latin typeface="Arial" charset="0"/>
              </a:defRPr>
            </a:lvl8pPr>
            <a:lvl9pPr marL="3675957" indent="-216233" algn="ctr" defTabSz="912983" eaLnBrk="0" fontAlgn="base" hangingPunct="0">
              <a:spcBef>
                <a:spcPct val="0"/>
              </a:spcBef>
              <a:spcAft>
                <a:spcPct val="0"/>
              </a:spcAft>
              <a:defRPr sz="1500">
                <a:solidFill>
                  <a:schemeClr val="tx1"/>
                </a:solidFill>
                <a:latin typeface="Arial" charset="0"/>
              </a:defRPr>
            </a:lvl9pPr>
          </a:lstStyle>
          <a:p>
            <a:pPr eaLnBrk="1" hangingPunct="1"/>
            <a:endParaRPr lang="en-US" sz="1300"/>
          </a:p>
        </p:txBody>
      </p:sp>
      <p:sp>
        <p:nvSpPr>
          <p:cNvPr id="51204" name="Rectangle 6"/>
          <p:cNvSpPr>
            <a:spLocks noGrp="1" noChangeArrowheads="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2983" eaLnBrk="0" hangingPunct="0">
              <a:defRPr sz="1500">
                <a:solidFill>
                  <a:schemeClr val="tx1"/>
                </a:solidFill>
                <a:latin typeface="Arial" charset="0"/>
              </a:defRPr>
            </a:lvl1pPr>
            <a:lvl2pPr marL="702756" indent="-270291" defTabSz="912983" eaLnBrk="0" hangingPunct="0">
              <a:defRPr sz="1500">
                <a:solidFill>
                  <a:schemeClr val="tx1"/>
                </a:solidFill>
                <a:latin typeface="Arial" charset="0"/>
              </a:defRPr>
            </a:lvl2pPr>
            <a:lvl3pPr marL="1081164" indent="-216233" defTabSz="912983" eaLnBrk="0" hangingPunct="0">
              <a:defRPr sz="1500">
                <a:solidFill>
                  <a:schemeClr val="tx1"/>
                </a:solidFill>
                <a:latin typeface="Arial" charset="0"/>
              </a:defRPr>
            </a:lvl3pPr>
            <a:lvl4pPr marL="1513629" indent="-216233" defTabSz="912983" eaLnBrk="0" hangingPunct="0">
              <a:defRPr sz="1500">
                <a:solidFill>
                  <a:schemeClr val="tx1"/>
                </a:solidFill>
                <a:latin typeface="Arial" charset="0"/>
              </a:defRPr>
            </a:lvl4pPr>
            <a:lvl5pPr marL="1946095" indent="-216233" defTabSz="912983" eaLnBrk="0" hangingPunct="0">
              <a:defRPr sz="1500">
                <a:solidFill>
                  <a:schemeClr val="tx1"/>
                </a:solidFill>
                <a:latin typeface="Arial" charset="0"/>
              </a:defRPr>
            </a:lvl5pPr>
            <a:lvl6pPr marL="2378560" indent="-216233" algn="ctr" defTabSz="912983" eaLnBrk="0" fontAlgn="base" hangingPunct="0">
              <a:spcBef>
                <a:spcPct val="0"/>
              </a:spcBef>
              <a:spcAft>
                <a:spcPct val="0"/>
              </a:spcAft>
              <a:defRPr sz="1500">
                <a:solidFill>
                  <a:schemeClr val="tx1"/>
                </a:solidFill>
                <a:latin typeface="Arial" charset="0"/>
              </a:defRPr>
            </a:lvl6pPr>
            <a:lvl7pPr marL="2811026" indent="-216233" algn="ctr" defTabSz="912983" eaLnBrk="0" fontAlgn="base" hangingPunct="0">
              <a:spcBef>
                <a:spcPct val="0"/>
              </a:spcBef>
              <a:spcAft>
                <a:spcPct val="0"/>
              </a:spcAft>
              <a:defRPr sz="1500">
                <a:solidFill>
                  <a:schemeClr val="tx1"/>
                </a:solidFill>
                <a:latin typeface="Arial" charset="0"/>
              </a:defRPr>
            </a:lvl7pPr>
            <a:lvl8pPr marL="3243491" indent="-216233" algn="ctr" defTabSz="912983" eaLnBrk="0" fontAlgn="base" hangingPunct="0">
              <a:spcBef>
                <a:spcPct val="0"/>
              </a:spcBef>
              <a:spcAft>
                <a:spcPct val="0"/>
              </a:spcAft>
              <a:defRPr sz="1500">
                <a:solidFill>
                  <a:schemeClr val="tx1"/>
                </a:solidFill>
                <a:latin typeface="Arial" charset="0"/>
              </a:defRPr>
            </a:lvl8pPr>
            <a:lvl9pPr marL="3675957" indent="-216233" algn="ctr" defTabSz="912983" eaLnBrk="0" fontAlgn="base" hangingPunct="0">
              <a:spcBef>
                <a:spcPct val="0"/>
              </a:spcBef>
              <a:spcAft>
                <a:spcPct val="0"/>
              </a:spcAft>
              <a:defRPr sz="1500">
                <a:solidFill>
                  <a:schemeClr val="tx1"/>
                </a:solidFill>
                <a:latin typeface="Arial" charset="0"/>
              </a:defRPr>
            </a:lvl9pPr>
          </a:lstStyle>
          <a:p>
            <a:pPr eaLnBrk="1" hangingPunct="1"/>
            <a:endParaRPr lang="en-US" sz="1300"/>
          </a:p>
        </p:txBody>
      </p:sp>
      <p:sp>
        <p:nvSpPr>
          <p:cNvPr id="51205"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2983" eaLnBrk="0" hangingPunct="0">
              <a:defRPr sz="1500">
                <a:solidFill>
                  <a:schemeClr val="tx1"/>
                </a:solidFill>
                <a:latin typeface="Arial" charset="0"/>
              </a:defRPr>
            </a:lvl1pPr>
            <a:lvl2pPr marL="702756" indent="-270291" defTabSz="912983" eaLnBrk="0" hangingPunct="0">
              <a:defRPr sz="1500">
                <a:solidFill>
                  <a:schemeClr val="tx1"/>
                </a:solidFill>
                <a:latin typeface="Arial" charset="0"/>
              </a:defRPr>
            </a:lvl2pPr>
            <a:lvl3pPr marL="1081164" indent="-216233" defTabSz="912983" eaLnBrk="0" hangingPunct="0">
              <a:defRPr sz="1500">
                <a:solidFill>
                  <a:schemeClr val="tx1"/>
                </a:solidFill>
                <a:latin typeface="Arial" charset="0"/>
              </a:defRPr>
            </a:lvl3pPr>
            <a:lvl4pPr marL="1513629" indent="-216233" defTabSz="912983" eaLnBrk="0" hangingPunct="0">
              <a:defRPr sz="1500">
                <a:solidFill>
                  <a:schemeClr val="tx1"/>
                </a:solidFill>
                <a:latin typeface="Arial" charset="0"/>
              </a:defRPr>
            </a:lvl4pPr>
            <a:lvl5pPr marL="1946095" indent="-216233" defTabSz="912983" eaLnBrk="0" hangingPunct="0">
              <a:defRPr sz="1500">
                <a:solidFill>
                  <a:schemeClr val="tx1"/>
                </a:solidFill>
                <a:latin typeface="Arial" charset="0"/>
              </a:defRPr>
            </a:lvl5pPr>
            <a:lvl6pPr marL="2378560" indent="-216233" algn="ctr" defTabSz="912983" eaLnBrk="0" fontAlgn="base" hangingPunct="0">
              <a:spcBef>
                <a:spcPct val="0"/>
              </a:spcBef>
              <a:spcAft>
                <a:spcPct val="0"/>
              </a:spcAft>
              <a:defRPr sz="1500">
                <a:solidFill>
                  <a:schemeClr val="tx1"/>
                </a:solidFill>
                <a:latin typeface="Arial" charset="0"/>
              </a:defRPr>
            </a:lvl6pPr>
            <a:lvl7pPr marL="2811026" indent="-216233" algn="ctr" defTabSz="912983" eaLnBrk="0" fontAlgn="base" hangingPunct="0">
              <a:spcBef>
                <a:spcPct val="0"/>
              </a:spcBef>
              <a:spcAft>
                <a:spcPct val="0"/>
              </a:spcAft>
              <a:defRPr sz="1500">
                <a:solidFill>
                  <a:schemeClr val="tx1"/>
                </a:solidFill>
                <a:latin typeface="Arial" charset="0"/>
              </a:defRPr>
            </a:lvl7pPr>
            <a:lvl8pPr marL="3243491" indent="-216233" algn="ctr" defTabSz="912983" eaLnBrk="0" fontAlgn="base" hangingPunct="0">
              <a:spcBef>
                <a:spcPct val="0"/>
              </a:spcBef>
              <a:spcAft>
                <a:spcPct val="0"/>
              </a:spcAft>
              <a:defRPr sz="1500">
                <a:solidFill>
                  <a:schemeClr val="tx1"/>
                </a:solidFill>
                <a:latin typeface="Arial" charset="0"/>
              </a:defRPr>
            </a:lvl8pPr>
            <a:lvl9pPr marL="3675957" indent="-216233" algn="ctr" defTabSz="912983" eaLnBrk="0" fontAlgn="base" hangingPunct="0">
              <a:spcBef>
                <a:spcPct val="0"/>
              </a:spcBef>
              <a:spcAft>
                <a:spcPct val="0"/>
              </a:spcAft>
              <a:defRPr sz="1500">
                <a:solidFill>
                  <a:schemeClr val="tx1"/>
                </a:solidFill>
                <a:latin typeface="Arial" charset="0"/>
              </a:defRPr>
            </a:lvl9pPr>
          </a:lstStyle>
          <a:p>
            <a:pPr eaLnBrk="1" hangingPunct="1"/>
            <a:endParaRPr lang="en-US" sz="1300"/>
          </a:p>
        </p:txBody>
      </p:sp>
      <p:sp>
        <p:nvSpPr>
          <p:cNvPr id="51206" name="Rectangle 2"/>
          <p:cNvSpPr>
            <a:spLocks noGrp="1" noRot="1" noChangeAspect="1" noChangeArrowheads="1" noTextEdit="1"/>
          </p:cNvSpPr>
          <p:nvPr>
            <p:ph type="sldImg"/>
          </p:nvPr>
        </p:nvSpPr>
        <p:spPr>
          <a:ln/>
        </p:spPr>
      </p:sp>
      <p:sp>
        <p:nvSpPr>
          <p:cNvPr id="51207" name="Rectangle 3"/>
          <p:cNvSpPr>
            <a:spLocks noGrp="1" noChangeArrowheads="1"/>
          </p:cNvSpPr>
          <p:nvPr>
            <p:ph type="body" idx="1"/>
          </p:nvPr>
        </p:nvSpPr>
        <p:spPr>
          <a:xfrm>
            <a:off x="913805" y="4343703"/>
            <a:ext cx="5030391" cy="411540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p>
        </p:txBody>
      </p:sp>
    </p:spTree>
    <p:extLst>
      <p:ext uri="{BB962C8B-B14F-4D97-AF65-F5344CB8AC3E}">
        <p14:creationId xmlns:p14="http://schemas.microsoft.com/office/powerpoint/2010/main" val="227839087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Header Placeholder 3"/>
          <p:cNvSpPr>
            <a:spLocks noGrp="1"/>
          </p:cNvSpPr>
          <p:nvPr>
            <p:ph type="hdr" sz="quarter"/>
          </p:nvPr>
        </p:nvSpPr>
        <p:spPr/>
        <p:txBody>
          <a:bodyPr/>
          <a:lstStyle/>
          <a:p>
            <a:endParaRPr lang="en-US" dirty="0"/>
          </a:p>
        </p:txBody>
      </p:sp>
      <p:sp>
        <p:nvSpPr>
          <p:cNvPr id="5" name="Date Placeholder 4"/>
          <p:cNvSpPr>
            <a:spLocks noGrp="1"/>
          </p:cNvSpPr>
          <p:nvPr>
            <p:ph type="dt" idx="1"/>
          </p:nvPr>
        </p:nvSpPr>
        <p:spPr/>
        <p:txBody>
          <a:bodyPr/>
          <a:lstStyle/>
          <a:p>
            <a:endParaRPr lang="en-US" dirty="0"/>
          </a:p>
        </p:txBody>
      </p:sp>
      <p:sp>
        <p:nvSpPr>
          <p:cNvPr id="6" name="Footer Placeholder 5"/>
          <p:cNvSpPr>
            <a:spLocks noGrp="1"/>
          </p:cNvSpPr>
          <p:nvPr>
            <p:ph type="ftr" sz="quarter" idx="4"/>
          </p:nvPr>
        </p:nvSpPr>
        <p:spPr/>
        <p:txBody>
          <a:bodyPr/>
          <a:lstStyle/>
          <a:p>
            <a:endParaRPr lang="en-US"/>
          </a:p>
        </p:txBody>
      </p:sp>
      <p:sp>
        <p:nvSpPr>
          <p:cNvPr id="7" name="Slide Number Placeholder 6"/>
          <p:cNvSpPr>
            <a:spLocks noGrp="1"/>
          </p:cNvSpPr>
          <p:nvPr>
            <p:ph type="sldNum" sz="quarter" idx="5"/>
          </p:nvPr>
        </p:nvSpPr>
        <p:spPr/>
        <p:txBody>
          <a:bodyPr/>
          <a:lstStyle/>
          <a:p>
            <a:endParaRPr lang="en-US"/>
          </a:p>
        </p:txBody>
      </p:sp>
    </p:spTree>
    <p:extLst>
      <p:ext uri="{BB962C8B-B14F-4D97-AF65-F5344CB8AC3E}">
        <p14:creationId xmlns:p14="http://schemas.microsoft.com/office/powerpoint/2010/main" val="238311653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Header Placeholder 3"/>
          <p:cNvSpPr>
            <a:spLocks noGrp="1"/>
          </p:cNvSpPr>
          <p:nvPr>
            <p:ph type="hdr" sz="quarter"/>
          </p:nvPr>
        </p:nvSpPr>
        <p:spPr/>
        <p:txBody>
          <a:bodyPr/>
          <a:lstStyle/>
          <a:p>
            <a:endParaRPr lang="en-US" dirty="0"/>
          </a:p>
        </p:txBody>
      </p:sp>
      <p:sp>
        <p:nvSpPr>
          <p:cNvPr id="5" name="Date Placeholder 4"/>
          <p:cNvSpPr>
            <a:spLocks noGrp="1"/>
          </p:cNvSpPr>
          <p:nvPr>
            <p:ph type="dt" idx="1"/>
          </p:nvPr>
        </p:nvSpPr>
        <p:spPr/>
        <p:txBody>
          <a:bodyPr/>
          <a:lstStyle/>
          <a:p>
            <a:endParaRPr lang="en-US" dirty="0"/>
          </a:p>
        </p:txBody>
      </p:sp>
      <p:sp>
        <p:nvSpPr>
          <p:cNvPr id="6" name="Footer Placeholder 5"/>
          <p:cNvSpPr>
            <a:spLocks noGrp="1"/>
          </p:cNvSpPr>
          <p:nvPr>
            <p:ph type="ftr" sz="quarter" idx="4"/>
          </p:nvPr>
        </p:nvSpPr>
        <p:spPr/>
        <p:txBody>
          <a:bodyPr/>
          <a:lstStyle/>
          <a:p>
            <a:endParaRPr lang="en-US"/>
          </a:p>
        </p:txBody>
      </p:sp>
      <p:sp>
        <p:nvSpPr>
          <p:cNvPr id="7" name="Slide Number Placeholder 6"/>
          <p:cNvSpPr>
            <a:spLocks noGrp="1"/>
          </p:cNvSpPr>
          <p:nvPr>
            <p:ph type="sldNum" sz="quarter" idx="5"/>
          </p:nvPr>
        </p:nvSpPr>
        <p:spPr/>
        <p:txBody>
          <a:bodyPr/>
          <a:lstStyle/>
          <a:p>
            <a:endParaRPr lang="en-US"/>
          </a:p>
        </p:txBody>
      </p:sp>
    </p:spTree>
    <p:extLst>
      <p:ext uri="{BB962C8B-B14F-4D97-AF65-F5344CB8AC3E}">
        <p14:creationId xmlns:p14="http://schemas.microsoft.com/office/powerpoint/2010/main" val="406816628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2715" eaLnBrk="0" hangingPunct="0">
              <a:defRPr sz="1600">
                <a:solidFill>
                  <a:schemeClr val="tx1"/>
                </a:solidFill>
                <a:latin typeface="Arial" charset="0"/>
              </a:defRPr>
            </a:lvl1pPr>
            <a:lvl2pPr marL="730171" indent="-280835" defTabSz="912715" eaLnBrk="0" hangingPunct="0">
              <a:defRPr sz="1600">
                <a:solidFill>
                  <a:schemeClr val="tx1"/>
                </a:solidFill>
                <a:latin typeface="Arial" charset="0"/>
              </a:defRPr>
            </a:lvl2pPr>
            <a:lvl3pPr marL="1123340" indent="-224668" defTabSz="912715" eaLnBrk="0" hangingPunct="0">
              <a:defRPr sz="1600">
                <a:solidFill>
                  <a:schemeClr val="tx1"/>
                </a:solidFill>
                <a:latin typeface="Arial" charset="0"/>
              </a:defRPr>
            </a:lvl3pPr>
            <a:lvl4pPr marL="1572677" indent="-224668" defTabSz="912715" eaLnBrk="0" hangingPunct="0">
              <a:defRPr sz="1600">
                <a:solidFill>
                  <a:schemeClr val="tx1"/>
                </a:solidFill>
                <a:latin typeface="Arial" charset="0"/>
              </a:defRPr>
            </a:lvl4pPr>
            <a:lvl5pPr marL="2022013" indent="-224668" defTabSz="912715" eaLnBrk="0" hangingPunct="0">
              <a:defRPr sz="1600">
                <a:solidFill>
                  <a:schemeClr val="tx1"/>
                </a:solidFill>
                <a:latin typeface="Arial" charset="0"/>
              </a:defRPr>
            </a:lvl5pPr>
            <a:lvl6pPr marL="2471349" indent="-224668" algn="ctr" defTabSz="912715" eaLnBrk="0" fontAlgn="base" hangingPunct="0">
              <a:spcBef>
                <a:spcPct val="0"/>
              </a:spcBef>
              <a:spcAft>
                <a:spcPct val="0"/>
              </a:spcAft>
              <a:defRPr sz="1600">
                <a:solidFill>
                  <a:schemeClr val="tx1"/>
                </a:solidFill>
                <a:latin typeface="Arial" charset="0"/>
              </a:defRPr>
            </a:lvl6pPr>
            <a:lvl7pPr marL="2920685" indent="-224668" algn="ctr" defTabSz="912715" eaLnBrk="0" fontAlgn="base" hangingPunct="0">
              <a:spcBef>
                <a:spcPct val="0"/>
              </a:spcBef>
              <a:spcAft>
                <a:spcPct val="0"/>
              </a:spcAft>
              <a:defRPr sz="1600">
                <a:solidFill>
                  <a:schemeClr val="tx1"/>
                </a:solidFill>
                <a:latin typeface="Arial" charset="0"/>
              </a:defRPr>
            </a:lvl7pPr>
            <a:lvl8pPr marL="3370021" indent="-224668" algn="ctr" defTabSz="912715" eaLnBrk="0" fontAlgn="base" hangingPunct="0">
              <a:spcBef>
                <a:spcPct val="0"/>
              </a:spcBef>
              <a:spcAft>
                <a:spcPct val="0"/>
              </a:spcAft>
              <a:defRPr sz="1600">
                <a:solidFill>
                  <a:schemeClr val="tx1"/>
                </a:solidFill>
                <a:latin typeface="Arial" charset="0"/>
              </a:defRPr>
            </a:lvl8pPr>
            <a:lvl9pPr marL="3819357" indent="-224668" algn="ctr" defTabSz="912715" eaLnBrk="0" fontAlgn="base" hangingPunct="0">
              <a:spcBef>
                <a:spcPct val="0"/>
              </a:spcBef>
              <a:spcAft>
                <a:spcPct val="0"/>
              </a:spcAft>
              <a:defRPr sz="1600">
                <a:solidFill>
                  <a:schemeClr val="tx1"/>
                </a:solidFill>
                <a:latin typeface="Arial" charset="0"/>
              </a:defRPr>
            </a:lvl9pPr>
          </a:lstStyle>
          <a:p>
            <a:pPr eaLnBrk="1" hangingPunct="1"/>
            <a:endParaRPr lang="en-US" sz="1300" dirty="0"/>
          </a:p>
        </p:txBody>
      </p:sp>
      <p:sp>
        <p:nvSpPr>
          <p:cNvPr id="17411" name="Rectangle 3"/>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2715" eaLnBrk="0" hangingPunct="0">
              <a:defRPr sz="1600">
                <a:solidFill>
                  <a:schemeClr val="tx1"/>
                </a:solidFill>
                <a:latin typeface="Arial" charset="0"/>
              </a:defRPr>
            </a:lvl1pPr>
            <a:lvl2pPr marL="730171" indent="-280835" defTabSz="912715" eaLnBrk="0" hangingPunct="0">
              <a:defRPr sz="1600">
                <a:solidFill>
                  <a:schemeClr val="tx1"/>
                </a:solidFill>
                <a:latin typeface="Arial" charset="0"/>
              </a:defRPr>
            </a:lvl2pPr>
            <a:lvl3pPr marL="1123340" indent="-224668" defTabSz="912715" eaLnBrk="0" hangingPunct="0">
              <a:defRPr sz="1600">
                <a:solidFill>
                  <a:schemeClr val="tx1"/>
                </a:solidFill>
                <a:latin typeface="Arial" charset="0"/>
              </a:defRPr>
            </a:lvl3pPr>
            <a:lvl4pPr marL="1572677" indent="-224668" defTabSz="912715" eaLnBrk="0" hangingPunct="0">
              <a:defRPr sz="1600">
                <a:solidFill>
                  <a:schemeClr val="tx1"/>
                </a:solidFill>
                <a:latin typeface="Arial" charset="0"/>
              </a:defRPr>
            </a:lvl4pPr>
            <a:lvl5pPr marL="2022013" indent="-224668" defTabSz="912715" eaLnBrk="0" hangingPunct="0">
              <a:defRPr sz="1600">
                <a:solidFill>
                  <a:schemeClr val="tx1"/>
                </a:solidFill>
                <a:latin typeface="Arial" charset="0"/>
              </a:defRPr>
            </a:lvl5pPr>
            <a:lvl6pPr marL="2471349" indent="-224668" algn="ctr" defTabSz="912715" eaLnBrk="0" fontAlgn="base" hangingPunct="0">
              <a:spcBef>
                <a:spcPct val="0"/>
              </a:spcBef>
              <a:spcAft>
                <a:spcPct val="0"/>
              </a:spcAft>
              <a:defRPr sz="1600">
                <a:solidFill>
                  <a:schemeClr val="tx1"/>
                </a:solidFill>
                <a:latin typeface="Arial" charset="0"/>
              </a:defRPr>
            </a:lvl6pPr>
            <a:lvl7pPr marL="2920685" indent="-224668" algn="ctr" defTabSz="912715" eaLnBrk="0" fontAlgn="base" hangingPunct="0">
              <a:spcBef>
                <a:spcPct val="0"/>
              </a:spcBef>
              <a:spcAft>
                <a:spcPct val="0"/>
              </a:spcAft>
              <a:defRPr sz="1600">
                <a:solidFill>
                  <a:schemeClr val="tx1"/>
                </a:solidFill>
                <a:latin typeface="Arial" charset="0"/>
              </a:defRPr>
            </a:lvl7pPr>
            <a:lvl8pPr marL="3370021" indent="-224668" algn="ctr" defTabSz="912715" eaLnBrk="0" fontAlgn="base" hangingPunct="0">
              <a:spcBef>
                <a:spcPct val="0"/>
              </a:spcBef>
              <a:spcAft>
                <a:spcPct val="0"/>
              </a:spcAft>
              <a:defRPr sz="1600">
                <a:solidFill>
                  <a:schemeClr val="tx1"/>
                </a:solidFill>
                <a:latin typeface="Arial" charset="0"/>
              </a:defRPr>
            </a:lvl8pPr>
            <a:lvl9pPr marL="3819357" indent="-224668" algn="ctr" defTabSz="912715" eaLnBrk="0" fontAlgn="base" hangingPunct="0">
              <a:spcBef>
                <a:spcPct val="0"/>
              </a:spcBef>
              <a:spcAft>
                <a:spcPct val="0"/>
              </a:spcAft>
              <a:defRPr sz="1600">
                <a:solidFill>
                  <a:schemeClr val="tx1"/>
                </a:solidFill>
                <a:latin typeface="Arial" charset="0"/>
              </a:defRPr>
            </a:lvl9pPr>
          </a:lstStyle>
          <a:p>
            <a:pPr eaLnBrk="1" hangingPunct="1"/>
            <a:endParaRPr lang="en-US" sz="1300" dirty="0"/>
          </a:p>
        </p:txBody>
      </p:sp>
      <p:sp>
        <p:nvSpPr>
          <p:cNvPr id="17412" name="Rectangle 6"/>
          <p:cNvSpPr>
            <a:spLocks noGrp="1" noChangeArrowheads="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2715" eaLnBrk="0" hangingPunct="0">
              <a:defRPr sz="1600">
                <a:solidFill>
                  <a:schemeClr val="tx1"/>
                </a:solidFill>
                <a:latin typeface="Arial" charset="0"/>
              </a:defRPr>
            </a:lvl1pPr>
            <a:lvl2pPr marL="730171" indent="-280835" defTabSz="912715" eaLnBrk="0" hangingPunct="0">
              <a:defRPr sz="1600">
                <a:solidFill>
                  <a:schemeClr val="tx1"/>
                </a:solidFill>
                <a:latin typeface="Arial" charset="0"/>
              </a:defRPr>
            </a:lvl2pPr>
            <a:lvl3pPr marL="1123340" indent="-224668" defTabSz="912715" eaLnBrk="0" hangingPunct="0">
              <a:defRPr sz="1600">
                <a:solidFill>
                  <a:schemeClr val="tx1"/>
                </a:solidFill>
                <a:latin typeface="Arial" charset="0"/>
              </a:defRPr>
            </a:lvl3pPr>
            <a:lvl4pPr marL="1572677" indent="-224668" defTabSz="912715" eaLnBrk="0" hangingPunct="0">
              <a:defRPr sz="1600">
                <a:solidFill>
                  <a:schemeClr val="tx1"/>
                </a:solidFill>
                <a:latin typeface="Arial" charset="0"/>
              </a:defRPr>
            </a:lvl4pPr>
            <a:lvl5pPr marL="2022013" indent="-224668" defTabSz="912715" eaLnBrk="0" hangingPunct="0">
              <a:defRPr sz="1600">
                <a:solidFill>
                  <a:schemeClr val="tx1"/>
                </a:solidFill>
                <a:latin typeface="Arial" charset="0"/>
              </a:defRPr>
            </a:lvl5pPr>
            <a:lvl6pPr marL="2471349" indent="-224668" algn="ctr" defTabSz="912715" eaLnBrk="0" fontAlgn="base" hangingPunct="0">
              <a:spcBef>
                <a:spcPct val="0"/>
              </a:spcBef>
              <a:spcAft>
                <a:spcPct val="0"/>
              </a:spcAft>
              <a:defRPr sz="1600">
                <a:solidFill>
                  <a:schemeClr val="tx1"/>
                </a:solidFill>
                <a:latin typeface="Arial" charset="0"/>
              </a:defRPr>
            </a:lvl6pPr>
            <a:lvl7pPr marL="2920685" indent="-224668" algn="ctr" defTabSz="912715" eaLnBrk="0" fontAlgn="base" hangingPunct="0">
              <a:spcBef>
                <a:spcPct val="0"/>
              </a:spcBef>
              <a:spcAft>
                <a:spcPct val="0"/>
              </a:spcAft>
              <a:defRPr sz="1600">
                <a:solidFill>
                  <a:schemeClr val="tx1"/>
                </a:solidFill>
                <a:latin typeface="Arial" charset="0"/>
              </a:defRPr>
            </a:lvl7pPr>
            <a:lvl8pPr marL="3370021" indent="-224668" algn="ctr" defTabSz="912715" eaLnBrk="0" fontAlgn="base" hangingPunct="0">
              <a:spcBef>
                <a:spcPct val="0"/>
              </a:spcBef>
              <a:spcAft>
                <a:spcPct val="0"/>
              </a:spcAft>
              <a:defRPr sz="1600">
                <a:solidFill>
                  <a:schemeClr val="tx1"/>
                </a:solidFill>
                <a:latin typeface="Arial" charset="0"/>
              </a:defRPr>
            </a:lvl8pPr>
            <a:lvl9pPr marL="3819357" indent="-224668" algn="ctr" defTabSz="912715" eaLnBrk="0" fontAlgn="base" hangingPunct="0">
              <a:spcBef>
                <a:spcPct val="0"/>
              </a:spcBef>
              <a:spcAft>
                <a:spcPct val="0"/>
              </a:spcAft>
              <a:defRPr sz="1600">
                <a:solidFill>
                  <a:schemeClr val="tx1"/>
                </a:solidFill>
                <a:latin typeface="Arial" charset="0"/>
              </a:defRPr>
            </a:lvl9pPr>
          </a:lstStyle>
          <a:p>
            <a:pPr eaLnBrk="1" hangingPunct="1"/>
            <a:endParaRPr lang="en-US" sz="1300"/>
          </a:p>
        </p:txBody>
      </p:sp>
      <p:sp>
        <p:nvSpPr>
          <p:cNvPr id="17413"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2715" eaLnBrk="0" hangingPunct="0">
              <a:defRPr sz="1600">
                <a:solidFill>
                  <a:schemeClr val="tx1"/>
                </a:solidFill>
                <a:latin typeface="Arial" charset="0"/>
              </a:defRPr>
            </a:lvl1pPr>
            <a:lvl2pPr marL="730171" indent="-280835" defTabSz="912715" eaLnBrk="0" hangingPunct="0">
              <a:defRPr sz="1600">
                <a:solidFill>
                  <a:schemeClr val="tx1"/>
                </a:solidFill>
                <a:latin typeface="Arial" charset="0"/>
              </a:defRPr>
            </a:lvl2pPr>
            <a:lvl3pPr marL="1123340" indent="-224668" defTabSz="912715" eaLnBrk="0" hangingPunct="0">
              <a:defRPr sz="1600">
                <a:solidFill>
                  <a:schemeClr val="tx1"/>
                </a:solidFill>
                <a:latin typeface="Arial" charset="0"/>
              </a:defRPr>
            </a:lvl3pPr>
            <a:lvl4pPr marL="1572677" indent="-224668" defTabSz="912715" eaLnBrk="0" hangingPunct="0">
              <a:defRPr sz="1600">
                <a:solidFill>
                  <a:schemeClr val="tx1"/>
                </a:solidFill>
                <a:latin typeface="Arial" charset="0"/>
              </a:defRPr>
            </a:lvl4pPr>
            <a:lvl5pPr marL="2022013" indent="-224668" defTabSz="912715" eaLnBrk="0" hangingPunct="0">
              <a:defRPr sz="1600">
                <a:solidFill>
                  <a:schemeClr val="tx1"/>
                </a:solidFill>
                <a:latin typeface="Arial" charset="0"/>
              </a:defRPr>
            </a:lvl5pPr>
            <a:lvl6pPr marL="2471349" indent="-224668" algn="ctr" defTabSz="912715" eaLnBrk="0" fontAlgn="base" hangingPunct="0">
              <a:spcBef>
                <a:spcPct val="0"/>
              </a:spcBef>
              <a:spcAft>
                <a:spcPct val="0"/>
              </a:spcAft>
              <a:defRPr sz="1600">
                <a:solidFill>
                  <a:schemeClr val="tx1"/>
                </a:solidFill>
                <a:latin typeface="Arial" charset="0"/>
              </a:defRPr>
            </a:lvl6pPr>
            <a:lvl7pPr marL="2920685" indent="-224668" algn="ctr" defTabSz="912715" eaLnBrk="0" fontAlgn="base" hangingPunct="0">
              <a:spcBef>
                <a:spcPct val="0"/>
              </a:spcBef>
              <a:spcAft>
                <a:spcPct val="0"/>
              </a:spcAft>
              <a:defRPr sz="1600">
                <a:solidFill>
                  <a:schemeClr val="tx1"/>
                </a:solidFill>
                <a:latin typeface="Arial" charset="0"/>
              </a:defRPr>
            </a:lvl7pPr>
            <a:lvl8pPr marL="3370021" indent="-224668" algn="ctr" defTabSz="912715" eaLnBrk="0" fontAlgn="base" hangingPunct="0">
              <a:spcBef>
                <a:spcPct val="0"/>
              </a:spcBef>
              <a:spcAft>
                <a:spcPct val="0"/>
              </a:spcAft>
              <a:defRPr sz="1600">
                <a:solidFill>
                  <a:schemeClr val="tx1"/>
                </a:solidFill>
                <a:latin typeface="Arial" charset="0"/>
              </a:defRPr>
            </a:lvl8pPr>
            <a:lvl9pPr marL="3819357" indent="-224668" algn="ctr" defTabSz="912715" eaLnBrk="0" fontAlgn="base" hangingPunct="0">
              <a:spcBef>
                <a:spcPct val="0"/>
              </a:spcBef>
              <a:spcAft>
                <a:spcPct val="0"/>
              </a:spcAft>
              <a:defRPr sz="1600">
                <a:solidFill>
                  <a:schemeClr val="tx1"/>
                </a:solidFill>
                <a:latin typeface="Arial" charset="0"/>
              </a:defRPr>
            </a:lvl9pPr>
          </a:lstStyle>
          <a:p>
            <a:pPr eaLnBrk="1" hangingPunct="1"/>
            <a:endParaRPr lang="en-US" sz="1300"/>
          </a:p>
        </p:txBody>
      </p:sp>
      <p:sp>
        <p:nvSpPr>
          <p:cNvPr id="17414" name="Rectangle 2"/>
          <p:cNvSpPr>
            <a:spLocks noGrp="1" noRot="1" noChangeAspect="1" noChangeArrowheads="1" noTextEdit="1"/>
          </p:cNvSpPr>
          <p:nvPr>
            <p:ph type="sldImg"/>
          </p:nvPr>
        </p:nvSpPr>
        <p:spPr>
          <a:ln/>
        </p:spPr>
      </p:sp>
      <p:sp>
        <p:nvSpPr>
          <p:cNvPr id="17415"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p>
        </p:txBody>
      </p:sp>
    </p:spTree>
    <p:extLst>
      <p:ext uri="{BB962C8B-B14F-4D97-AF65-F5344CB8AC3E}">
        <p14:creationId xmlns:p14="http://schemas.microsoft.com/office/powerpoint/2010/main" val="126416112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Header Placeholder 3"/>
          <p:cNvSpPr>
            <a:spLocks noGrp="1"/>
          </p:cNvSpPr>
          <p:nvPr>
            <p:ph type="hdr" sz="quarter"/>
          </p:nvPr>
        </p:nvSpPr>
        <p:spPr/>
        <p:txBody>
          <a:bodyPr/>
          <a:lstStyle/>
          <a:p>
            <a:endParaRPr lang="en-US" dirty="0"/>
          </a:p>
        </p:txBody>
      </p:sp>
      <p:sp>
        <p:nvSpPr>
          <p:cNvPr id="5" name="Date Placeholder 4"/>
          <p:cNvSpPr>
            <a:spLocks noGrp="1"/>
          </p:cNvSpPr>
          <p:nvPr>
            <p:ph type="dt" idx="1"/>
          </p:nvPr>
        </p:nvSpPr>
        <p:spPr/>
        <p:txBody>
          <a:bodyPr/>
          <a:lstStyle/>
          <a:p>
            <a:endParaRPr lang="en-US" dirty="0"/>
          </a:p>
        </p:txBody>
      </p:sp>
      <p:sp>
        <p:nvSpPr>
          <p:cNvPr id="6" name="Footer Placeholder 5"/>
          <p:cNvSpPr>
            <a:spLocks noGrp="1"/>
          </p:cNvSpPr>
          <p:nvPr>
            <p:ph type="ftr" sz="quarter" idx="4"/>
          </p:nvPr>
        </p:nvSpPr>
        <p:spPr/>
        <p:txBody>
          <a:bodyPr/>
          <a:lstStyle/>
          <a:p>
            <a:endParaRPr lang="en-US"/>
          </a:p>
        </p:txBody>
      </p:sp>
      <p:sp>
        <p:nvSpPr>
          <p:cNvPr id="7" name="Slide Number Placeholder 6"/>
          <p:cNvSpPr>
            <a:spLocks noGrp="1"/>
          </p:cNvSpPr>
          <p:nvPr>
            <p:ph type="sldNum" sz="quarter" idx="5"/>
          </p:nvPr>
        </p:nvSpPr>
        <p:spPr/>
        <p:txBody>
          <a:bodyPr/>
          <a:lstStyle/>
          <a:p>
            <a:endParaRPr lang="en-US"/>
          </a:p>
        </p:txBody>
      </p:sp>
    </p:spTree>
    <p:extLst>
      <p:ext uri="{BB962C8B-B14F-4D97-AF65-F5344CB8AC3E}">
        <p14:creationId xmlns:p14="http://schemas.microsoft.com/office/powerpoint/2010/main" val="330302131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Header Placeholder 3"/>
          <p:cNvSpPr>
            <a:spLocks noGrp="1"/>
          </p:cNvSpPr>
          <p:nvPr>
            <p:ph type="hdr" sz="quarter"/>
          </p:nvPr>
        </p:nvSpPr>
        <p:spPr/>
        <p:txBody>
          <a:bodyPr/>
          <a:lstStyle/>
          <a:p>
            <a:endParaRPr lang="en-US" dirty="0"/>
          </a:p>
        </p:txBody>
      </p:sp>
      <p:sp>
        <p:nvSpPr>
          <p:cNvPr id="5" name="Date Placeholder 4"/>
          <p:cNvSpPr>
            <a:spLocks noGrp="1"/>
          </p:cNvSpPr>
          <p:nvPr>
            <p:ph type="dt" idx="1"/>
          </p:nvPr>
        </p:nvSpPr>
        <p:spPr/>
        <p:txBody>
          <a:bodyPr/>
          <a:lstStyle/>
          <a:p>
            <a:endParaRPr lang="en-US" dirty="0"/>
          </a:p>
        </p:txBody>
      </p:sp>
      <p:sp>
        <p:nvSpPr>
          <p:cNvPr id="6" name="Footer Placeholder 5"/>
          <p:cNvSpPr>
            <a:spLocks noGrp="1"/>
          </p:cNvSpPr>
          <p:nvPr>
            <p:ph type="ftr" sz="quarter" idx="4"/>
          </p:nvPr>
        </p:nvSpPr>
        <p:spPr/>
        <p:txBody>
          <a:bodyPr/>
          <a:lstStyle/>
          <a:p>
            <a:endParaRPr lang="en-US"/>
          </a:p>
        </p:txBody>
      </p:sp>
      <p:sp>
        <p:nvSpPr>
          <p:cNvPr id="7" name="Slide Number Placeholder 6"/>
          <p:cNvSpPr>
            <a:spLocks noGrp="1"/>
          </p:cNvSpPr>
          <p:nvPr>
            <p:ph type="sldNum" sz="quarter" idx="5"/>
          </p:nvPr>
        </p:nvSpPr>
        <p:spPr/>
        <p:txBody>
          <a:bodyPr/>
          <a:lstStyle/>
          <a:p>
            <a:endParaRPr lang="en-US"/>
          </a:p>
        </p:txBody>
      </p:sp>
    </p:spTree>
    <p:extLst>
      <p:ext uri="{BB962C8B-B14F-4D97-AF65-F5344CB8AC3E}">
        <p14:creationId xmlns:p14="http://schemas.microsoft.com/office/powerpoint/2010/main" val="169169541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Header Placeholder 3"/>
          <p:cNvSpPr>
            <a:spLocks noGrp="1"/>
          </p:cNvSpPr>
          <p:nvPr>
            <p:ph type="hdr" sz="quarter"/>
          </p:nvPr>
        </p:nvSpPr>
        <p:spPr/>
        <p:txBody>
          <a:bodyPr/>
          <a:lstStyle/>
          <a:p>
            <a:endParaRPr lang="en-US" dirty="0"/>
          </a:p>
        </p:txBody>
      </p:sp>
      <p:sp>
        <p:nvSpPr>
          <p:cNvPr id="5" name="Date Placeholder 4"/>
          <p:cNvSpPr>
            <a:spLocks noGrp="1"/>
          </p:cNvSpPr>
          <p:nvPr>
            <p:ph type="dt" idx="1"/>
          </p:nvPr>
        </p:nvSpPr>
        <p:spPr/>
        <p:txBody>
          <a:bodyPr/>
          <a:lstStyle/>
          <a:p>
            <a:endParaRPr lang="en-US" dirty="0"/>
          </a:p>
        </p:txBody>
      </p:sp>
      <p:sp>
        <p:nvSpPr>
          <p:cNvPr id="6" name="Footer Placeholder 5"/>
          <p:cNvSpPr>
            <a:spLocks noGrp="1"/>
          </p:cNvSpPr>
          <p:nvPr>
            <p:ph type="ftr" sz="quarter" idx="4"/>
          </p:nvPr>
        </p:nvSpPr>
        <p:spPr/>
        <p:txBody>
          <a:bodyPr/>
          <a:lstStyle/>
          <a:p>
            <a:endParaRPr lang="en-US"/>
          </a:p>
        </p:txBody>
      </p:sp>
      <p:sp>
        <p:nvSpPr>
          <p:cNvPr id="7" name="Slide Number Placeholder 6"/>
          <p:cNvSpPr>
            <a:spLocks noGrp="1"/>
          </p:cNvSpPr>
          <p:nvPr>
            <p:ph type="sldNum" sz="quarter" idx="5"/>
          </p:nvPr>
        </p:nvSpPr>
        <p:spPr/>
        <p:txBody>
          <a:bodyPr/>
          <a:lstStyle/>
          <a:p>
            <a:endParaRPr lang="en-US"/>
          </a:p>
        </p:txBody>
      </p:sp>
    </p:spTree>
    <p:extLst>
      <p:ext uri="{BB962C8B-B14F-4D97-AF65-F5344CB8AC3E}">
        <p14:creationId xmlns:p14="http://schemas.microsoft.com/office/powerpoint/2010/main" val="3069140242"/>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hyperlink" Target="http://www.capstone.cse.msu.edu/" TargetMode="External"/><Relationship Id="rId2" Type="http://schemas.openxmlformats.org/officeDocument/2006/relationships/image" Target="../media/image3.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00668" y="1676400"/>
            <a:ext cx="7772400" cy="1470025"/>
          </a:xfrm>
        </p:spPr>
        <p:txBody>
          <a:bodyPr/>
          <a:lstStyle>
            <a:lvl1pPr algn="r">
              <a:defRPr/>
            </a:lvl1pPr>
          </a:lstStyle>
          <a:p>
            <a:r>
              <a:rPr lang="en-US" dirty="0"/>
              <a:t>Click to edit Master title style</a:t>
            </a:r>
          </a:p>
        </p:txBody>
      </p:sp>
      <p:sp>
        <p:nvSpPr>
          <p:cNvPr id="3" name="Subtitle 2"/>
          <p:cNvSpPr>
            <a:spLocks noGrp="1"/>
          </p:cNvSpPr>
          <p:nvPr>
            <p:ph type="subTitle" idx="1"/>
          </p:nvPr>
        </p:nvSpPr>
        <p:spPr>
          <a:xfrm>
            <a:off x="2072268" y="5867400"/>
            <a:ext cx="6400800" cy="854074"/>
          </a:xfrm>
        </p:spPr>
        <p:txBody>
          <a:bodyPr>
            <a:noAutofit/>
          </a:bodyPr>
          <a:lstStyle>
            <a:lvl1pPr marL="0" indent="0" algn="r">
              <a:spcBef>
                <a:spcPts val="0"/>
              </a:spcBef>
              <a:buNone/>
              <a:defRPr sz="16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sp>
        <p:nvSpPr>
          <p:cNvPr id="4" name="Date Placeholder 3"/>
          <p:cNvSpPr>
            <a:spLocks noGrp="1"/>
          </p:cNvSpPr>
          <p:nvPr>
            <p:ph type="dt" sz="half" idx="10"/>
          </p:nvPr>
        </p:nvSpPr>
        <p:spPr/>
        <p:txBody>
          <a:bodyPr/>
          <a:lstStyle/>
          <a:p>
            <a:r>
              <a:rPr lang="en-US"/>
              <a:t>The Capstone Experience</a:t>
            </a:r>
          </a:p>
        </p:txBody>
      </p:sp>
      <p:sp>
        <p:nvSpPr>
          <p:cNvPr id="5" name="Footer Placeholder 4"/>
          <p:cNvSpPr>
            <a:spLocks noGrp="1"/>
          </p:cNvSpPr>
          <p:nvPr>
            <p:ph type="ftr" sz="quarter" idx="11"/>
          </p:nvPr>
        </p:nvSpPr>
        <p:spPr/>
        <p:txBody>
          <a:bodyPr/>
          <a:lstStyle/>
          <a:p>
            <a:r>
              <a:rPr lang="en-US" dirty="0"/>
              <a:t>Team [Team Name</a:t>
            </a:r>
            <a:r>
              <a:rPr lang="en-US"/>
              <a:t>] Beta </a:t>
            </a:r>
            <a:r>
              <a:rPr lang="en-US" dirty="0"/>
              <a:t>Presentation</a:t>
            </a:r>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pic>
        <p:nvPicPr>
          <p:cNvPr id="7" name="Picture 2"/>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5164718" y="895350"/>
            <a:ext cx="3308350" cy="7048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nvGrpSpPr>
          <p:cNvPr id="13" name="Group 12"/>
          <p:cNvGrpSpPr/>
          <p:nvPr userDrawn="1"/>
        </p:nvGrpSpPr>
        <p:grpSpPr>
          <a:xfrm>
            <a:off x="76200" y="5399049"/>
            <a:ext cx="1618345" cy="1409337"/>
            <a:chOff x="76200" y="5399049"/>
            <a:chExt cx="1618345" cy="1409337"/>
          </a:xfrm>
        </p:grpSpPr>
        <p:pic>
          <p:nvPicPr>
            <p:cNvPr id="9" name="Picture 9" descr="D:\Users\wrd\Documents\CSE498\archive\logo\capstone-logo-green.png">
              <a:hlinkClick r:id="rId3"/>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6200" y="5399049"/>
              <a:ext cx="1618345" cy="10283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 name="TextBox 10"/>
            <p:cNvSpPr txBox="1">
              <a:spLocks noChangeArrowheads="1"/>
            </p:cNvSpPr>
            <p:nvPr/>
          </p:nvSpPr>
          <p:spPr bwMode="auto">
            <a:xfrm>
              <a:off x="93210" y="6376586"/>
              <a:ext cx="1584325" cy="431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algn="ctr" eaLnBrk="0" fontAlgn="base" hangingPunct="0">
                <a:spcBef>
                  <a:spcPct val="0"/>
                </a:spcBef>
                <a:spcAft>
                  <a:spcPct val="0"/>
                </a:spcAft>
                <a:defRPr sz="1600">
                  <a:solidFill>
                    <a:schemeClr val="tx1"/>
                  </a:solidFill>
                  <a:latin typeface="Arial" charset="0"/>
                </a:defRPr>
              </a:lvl6pPr>
              <a:lvl7pPr marL="2971800" indent="-228600" algn="ctr" eaLnBrk="0" fontAlgn="base" hangingPunct="0">
                <a:spcBef>
                  <a:spcPct val="0"/>
                </a:spcBef>
                <a:spcAft>
                  <a:spcPct val="0"/>
                </a:spcAft>
                <a:defRPr sz="1600">
                  <a:solidFill>
                    <a:schemeClr val="tx1"/>
                  </a:solidFill>
                  <a:latin typeface="Arial" charset="0"/>
                </a:defRPr>
              </a:lvl7pPr>
              <a:lvl8pPr marL="3429000" indent="-228600" algn="ctr" eaLnBrk="0" fontAlgn="base" hangingPunct="0">
                <a:spcBef>
                  <a:spcPct val="0"/>
                </a:spcBef>
                <a:spcAft>
                  <a:spcPct val="0"/>
                </a:spcAft>
                <a:defRPr sz="1600">
                  <a:solidFill>
                    <a:schemeClr val="tx1"/>
                  </a:solidFill>
                  <a:latin typeface="Arial" charset="0"/>
                </a:defRPr>
              </a:lvl8pPr>
              <a:lvl9pPr marL="3886200" indent="-228600" algn="ctr" eaLnBrk="0" fontAlgn="base" hangingPunct="0">
                <a:spcBef>
                  <a:spcPct val="0"/>
                </a:spcBef>
                <a:spcAft>
                  <a:spcPct val="0"/>
                </a:spcAft>
                <a:defRPr sz="1600">
                  <a:solidFill>
                    <a:schemeClr val="tx1"/>
                  </a:solidFill>
                  <a:latin typeface="Arial" charset="0"/>
                </a:defRPr>
              </a:lvl9pPr>
            </a:lstStyle>
            <a:p>
              <a:pPr algn="l" eaLnBrk="1" hangingPunct="1">
                <a:defRPr/>
              </a:pPr>
              <a:r>
                <a:rPr lang="en-US" sz="1100" i="1" dirty="0"/>
                <a:t>From Students…</a:t>
              </a:r>
            </a:p>
            <a:p>
              <a:pPr algn="r" eaLnBrk="1" hangingPunct="1">
                <a:defRPr/>
              </a:pPr>
              <a:r>
                <a:rPr lang="en-US" sz="1100" i="1" dirty="0"/>
                <a:t>…to Professionals</a:t>
              </a:r>
            </a:p>
          </p:txBody>
        </p:sp>
      </p:grpSp>
      <p:sp>
        <p:nvSpPr>
          <p:cNvPr id="8" name="TextBox 7"/>
          <p:cNvSpPr txBox="1"/>
          <p:nvPr userDrawn="1"/>
        </p:nvSpPr>
        <p:spPr>
          <a:xfrm>
            <a:off x="3977268" y="3225225"/>
            <a:ext cx="4495800" cy="584775"/>
          </a:xfrm>
          <a:prstGeom prst="rect">
            <a:avLst/>
          </a:prstGeom>
          <a:noFill/>
        </p:spPr>
        <p:txBody>
          <a:bodyPr wrap="square" rtlCol="0">
            <a:spAutoFit/>
          </a:bodyPr>
          <a:lstStyle/>
          <a:p>
            <a:pPr algn="r"/>
            <a:r>
              <a:rPr lang="en-US" sz="3200" dirty="0">
                <a:solidFill>
                  <a:srgbClr val="18453B"/>
                </a:solidFill>
              </a:rPr>
              <a:t>The Capstone</a:t>
            </a:r>
            <a:r>
              <a:rPr lang="en-US" sz="3200" baseline="0" dirty="0">
                <a:solidFill>
                  <a:srgbClr val="18453B"/>
                </a:solidFill>
              </a:rPr>
              <a:t> Experience</a:t>
            </a:r>
            <a:endParaRPr lang="en-US" sz="3200" dirty="0">
              <a:solidFill>
                <a:srgbClr val="18453B"/>
              </a:solidFill>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4000"/>
            </a:lvl1pPr>
          </a:lstStyle>
          <a:p>
            <a:r>
              <a:rPr lang="en-US" dirty="0"/>
              <a:t>Click to edit Master title style</a:t>
            </a:r>
          </a:p>
        </p:txBody>
      </p:sp>
      <p:sp>
        <p:nvSpPr>
          <p:cNvPr id="3" name="Content Placeholder 2"/>
          <p:cNvSpPr>
            <a:spLocks noGrp="1"/>
          </p:cNvSpPr>
          <p:nvPr>
            <p:ph idx="1"/>
          </p:nvPr>
        </p:nvSpPr>
        <p:spPr/>
        <p:txBody>
          <a:bodyPr>
            <a:normAutofit/>
          </a:bodyPr>
          <a:lstStyle>
            <a:lvl1pPr marL="230188" indent="-230188">
              <a:defRPr/>
            </a:lvl1pPr>
            <a:lvl2pPr marL="461963" indent="-231775">
              <a:buFont typeface="Wingdings" pitchFamily="2" charset="2"/>
              <a:buChar char="§"/>
              <a:defRPr/>
            </a:lvl2pPr>
            <a:lvl3pPr marL="684213" indent="-222250">
              <a:buFont typeface="Courier New" pitchFamily="49" charset="0"/>
              <a:buChar char="o"/>
              <a:defRPr/>
            </a:lvl3pPr>
            <a:lvl4pPr marL="914400" indent="-230188">
              <a:defRPr/>
            </a:lvl4pPr>
            <a:lvl5pPr marL="1144588" indent="-230188">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a:xfrm>
            <a:off x="457200" y="6492875"/>
            <a:ext cx="1828800" cy="365125"/>
          </a:xfrm>
        </p:spPr>
        <p:txBody>
          <a:bodyPr/>
          <a:lstStyle/>
          <a:p>
            <a:r>
              <a:rPr lang="en-US"/>
              <a:t>The Capstone Experience</a:t>
            </a:r>
          </a:p>
        </p:txBody>
      </p:sp>
      <p:sp>
        <p:nvSpPr>
          <p:cNvPr id="5" name="Footer Placeholder 4"/>
          <p:cNvSpPr>
            <a:spLocks noGrp="1"/>
          </p:cNvSpPr>
          <p:nvPr>
            <p:ph type="ftr" sz="quarter" idx="11"/>
          </p:nvPr>
        </p:nvSpPr>
        <p:spPr>
          <a:xfrm>
            <a:off x="2286000" y="6492875"/>
            <a:ext cx="6400800" cy="365125"/>
          </a:xfrm>
        </p:spPr>
        <p:txBody>
          <a:bodyPr/>
          <a:lstStyle/>
          <a:p>
            <a:r>
              <a:rPr lang="en-US" dirty="0"/>
              <a:t>Team [Team Name</a:t>
            </a:r>
            <a:r>
              <a:rPr lang="en-US"/>
              <a:t>] Beta </a:t>
            </a:r>
            <a:r>
              <a:rPr lang="en-US" dirty="0"/>
              <a:t>Presentation</a:t>
            </a:r>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lvl1pPr algn="l">
              <a:defRPr/>
            </a:lvl1pPr>
          </a:lstStyle>
          <a:p>
            <a:r>
              <a:rPr lang="en-US"/>
              <a:t>The Capstone Experience</a:t>
            </a:r>
            <a:endParaRPr lang="en-US" dirty="0"/>
          </a:p>
        </p:txBody>
      </p:sp>
      <p:sp>
        <p:nvSpPr>
          <p:cNvPr id="4" name="Footer Placeholder 3"/>
          <p:cNvSpPr>
            <a:spLocks noGrp="1"/>
          </p:cNvSpPr>
          <p:nvPr>
            <p:ph type="ftr" sz="quarter" idx="11"/>
          </p:nvPr>
        </p:nvSpPr>
        <p:spPr>
          <a:xfrm>
            <a:off x="2286000" y="6492875"/>
            <a:ext cx="6400800" cy="365125"/>
          </a:xfrm>
        </p:spPr>
        <p:txBody>
          <a:bodyPr/>
          <a:lstStyle/>
          <a:p>
            <a:r>
              <a:rPr lang="en-US" dirty="0"/>
              <a:t>Team [Team Name</a:t>
            </a:r>
            <a:r>
              <a:rPr lang="en-US"/>
              <a:t>] Beta </a:t>
            </a:r>
            <a:r>
              <a:rPr lang="en-US" dirty="0"/>
              <a:t>Presentation</a:t>
            </a:r>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Read Me">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8229600" cy="1143000"/>
          </a:xfrm>
        </p:spPr>
        <p:txBody>
          <a:bodyPr/>
          <a:lstStyle>
            <a:lvl1pPr>
              <a:defRPr/>
            </a:lvl1pPr>
          </a:lstStyle>
          <a:p>
            <a:endParaRPr lang="en-US" dirty="0"/>
          </a:p>
        </p:txBody>
      </p:sp>
      <p:sp>
        <p:nvSpPr>
          <p:cNvPr id="3" name="Text Placeholder 2"/>
          <p:cNvSpPr>
            <a:spLocks noGrp="1"/>
          </p:cNvSpPr>
          <p:nvPr>
            <p:ph type="body" idx="1" hasCustomPrompt="1"/>
          </p:nvPr>
        </p:nvSpPr>
        <p:spPr/>
        <p:txBody>
          <a:bodyPr>
            <a:noAutofit/>
          </a:bodyPr>
          <a:lstStyle>
            <a:lvl1pPr marL="115888" indent="-115888">
              <a:defRPr sz="1400"/>
            </a:lvl1pPr>
            <a:lvl2pPr marL="230188" indent="-114300">
              <a:defRPr sz="1200"/>
            </a:lvl2pPr>
            <a:lvl3pPr marL="341313" indent="-111125">
              <a:defRPr sz="1000"/>
            </a:lvl3pPr>
            <a:lvl4pPr marL="457200" indent="-115888">
              <a:defRPr sz="900"/>
            </a:lvl4pPr>
            <a:lvl5pPr marL="630238" indent="-173038">
              <a:defRPr sz="800"/>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Date Placeholder 7">
            <a:extLst>
              <a:ext uri="{FF2B5EF4-FFF2-40B4-BE49-F238E27FC236}">
                <a16:creationId xmlns:a16="http://schemas.microsoft.com/office/drawing/2014/main" id="{04329499-39A5-440C-BCCE-859D530A9BC6}"/>
              </a:ext>
            </a:extLst>
          </p:cNvPr>
          <p:cNvSpPr>
            <a:spLocks noGrp="1"/>
          </p:cNvSpPr>
          <p:nvPr>
            <p:ph type="dt" sz="half" idx="10"/>
          </p:nvPr>
        </p:nvSpPr>
        <p:spPr/>
        <p:txBody>
          <a:bodyPr/>
          <a:lstStyle/>
          <a:p>
            <a:r>
              <a:rPr lang="en-US"/>
              <a:t>The Capstone Experience</a:t>
            </a:r>
          </a:p>
        </p:txBody>
      </p:sp>
      <p:sp>
        <p:nvSpPr>
          <p:cNvPr id="9" name="Footer Placeholder 8">
            <a:extLst>
              <a:ext uri="{FF2B5EF4-FFF2-40B4-BE49-F238E27FC236}">
                <a16:creationId xmlns:a16="http://schemas.microsoft.com/office/drawing/2014/main" id="{8F862691-B03E-4F5B-8EEC-079778841082}"/>
              </a:ext>
            </a:extLst>
          </p:cNvPr>
          <p:cNvSpPr>
            <a:spLocks noGrp="1"/>
          </p:cNvSpPr>
          <p:nvPr>
            <p:ph type="ftr" sz="quarter" idx="11"/>
          </p:nvPr>
        </p:nvSpPr>
        <p:spPr/>
        <p:txBody>
          <a:bodyPr/>
          <a:lstStyle/>
          <a:p>
            <a:r>
              <a:rPr lang="en-US"/>
              <a:t>Team [Team Name] Beta Presentation</a:t>
            </a:r>
            <a:endParaRPr lang="en-US" dirty="0"/>
          </a:p>
        </p:txBody>
      </p:sp>
      <p:sp>
        <p:nvSpPr>
          <p:cNvPr id="10" name="Slide Number Placeholder 9">
            <a:extLst>
              <a:ext uri="{FF2B5EF4-FFF2-40B4-BE49-F238E27FC236}">
                <a16:creationId xmlns:a16="http://schemas.microsoft.com/office/drawing/2014/main" id="{137A45B1-BDCE-4390-B4D0-5432468D0B47}"/>
              </a:ext>
            </a:extLst>
          </p:cNvPr>
          <p:cNvSpPr>
            <a:spLocks noGrp="1"/>
          </p:cNvSpPr>
          <p:nvPr>
            <p:ph type="sldNum" sz="quarter" idx="12"/>
          </p:nvPr>
        </p:nvSpPr>
        <p:spPr/>
        <p:txBody>
          <a:bodyPr/>
          <a:lstStyle/>
          <a:p>
            <a:fld id="{B6F15528-21DE-4FAA-801E-634DDDAF4B2B}" type="slidenum">
              <a:rPr lang="en-US" smtClean="0"/>
              <a:pPr/>
              <a:t>‹#›</a:t>
            </a:fld>
            <a:endParaRPr lang="en-US" dirty="0"/>
          </a:p>
        </p:txBody>
      </p:sp>
    </p:spTree>
    <p:extLst>
      <p:ext uri="{BB962C8B-B14F-4D97-AF65-F5344CB8AC3E}">
        <p14:creationId xmlns:p14="http://schemas.microsoft.com/office/powerpoint/2010/main" val="3386162465"/>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2.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jpe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a:blip r:embed="rId6"/>
          <a:tile tx="0" ty="0" sx="100000" sy="100000" flip="none" algn="tl"/>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457200" y="1600200"/>
            <a:ext cx="8229600" cy="4878589"/>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457200" y="6492875"/>
            <a:ext cx="1828800" cy="365125"/>
          </a:xfrm>
          <a:prstGeom prst="rect">
            <a:avLst/>
          </a:prstGeom>
        </p:spPr>
        <p:txBody>
          <a:bodyPr vert="horz" lIns="137160" tIns="45720" rIns="91440" bIns="45720" rtlCol="0" anchor="ctr"/>
          <a:lstStyle>
            <a:lvl1pPr algn="l">
              <a:defRPr sz="1200">
                <a:solidFill>
                  <a:schemeClr val="tx1">
                    <a:tint val="75000"/>
                  </a:schemeClr>
                </a:solidFill>
              </a:defRPr>
            </a:lvl1pPr>
          </a:lstStyle>
          <a:p>
            <a:r>
              <a:rPr lang="en-US"/>
              <a:t>The Capstone Experience</a:t>
            </a:r>
          </a:p>
        </p:txBody>
      </p:sp>
      <p:sp>
        <p:nvSpPr>
          <p:cNvPr id="5" name="Footer Placeholder 4"/>
          <p:cNvSpPr>
            <a:spLocks noGrp="1"/>
          </p:cNvSpPr>
          <p:nvPr>
            <p:ph type="ftr" sz="quarter" idx="3"/>
          </p:nvPr>
        </p:nvSpPr>
        <p:spPr>
          <a:xfrm>
            <a:off x="2286000" y="6492875"/>
            <a:ext cx="6400800" cy="365125"/>
          </a:xfrm>
          <a:prstGeom prst="rect">
            <a:avLst/>
          </a:prstGeom>
        </p:spPr>
        <p:txBody>
          <a:bodyPr vert="horz" lIns="91440" tIns="45720" rIns="0" bIns="45720" rtlCol="0" anchor="ctr"/>
          <a:lstStyle>
            <a:lvl1pPr algn="r">
              <a:defRPr sz="1200">
                <a:solidFill>
                  <a:schemeClr val="tx1">
                    <a:tint val="75000"/>
                  </a:schemeClr>
                </a:solidFill>
              </a:defRPr>
            </a:lvl1pPr>
          </a:lstStyle>
          <a:p>
            <a:r>
              <a:rPr lang="en-US"/>
              <a:t>Team [Team Name] &lt;&lt;PresentationName&gt;&gt; Presentation</a:t>
            </a:r>
            <a:endParaRPr lang="en-US" dirty="0"/>
          </a:p>
        </p:txBody>
      </p:sp>
      <p:sp>
        <p:nvSpPr>
          <p:cNvPr id="6" name="Slide Number Placeholder 5"/>
          <p:cNvSpPr>
            <a:spLocks noGrp="1"/>
          </p:cNvSpPr>
          <p:nvPr>
            <p:ph type="sldNum" sz="quarter" idx="4"/>
          </p:nvPr>
        </p:nvSpPr>
        <p:spPr>
          <a:xfrm>
            <a:off x="8686800" y="6492875"/>
            <a:ext cx="4572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fld id="{B6F15528-21DE-4FAA-801E-634DDDAF4B2B}" type="slidenum">
              <a:rPr lang="en-US" smtClean="0"/>
              <a:pPr/>
              <a:t>‹#›</a:t>
            </a:fld>
            <a:endParaRPr lang="en-US" dirty="0"/>
          </a:p>
        </p:txBody>
      </p:sp>
      <p:sp>
        <p:nvSpPr>
          <p:cNvPr id="8" name="Rectangle 7"/>
          <p:cNvSpPr/>
          <p:nvPr userDrawn="1"/>
        </p:nvSpPr>
        <p:spPr>
          <a:xfrm>
            <a:off x="457200" y="1436649"/>
            <a:ext cx="8686800" cy="152400"/>
          </a:xfrm>
          <a:prstGeom prst="rect">
            <a:avLst/>
          </a:prstGeom>
          <a:solidFill>
            <a:srgbClr val="18453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userDrawn="1"/>
        </p:nvSpPr>
        <p:spPr>
          <a:xfrm>
            <a:off x="0" y="1436649"/>
            <a:ext cx="411480" cy="152400"/>
          </a:xfrm>
          <a:prstGeom prst="rect">
            <a:avLst/>
          </a:prstGeom>
          <a:solidFill>
            <a:srgbClr val="A5B6A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Picture 2" descr="D:\Users\wrd\Documents\CSE498\archive\logo\capstone\png\green-green.png"/>
          <p:cNvPicPr>
            <a:picLocks noChangeAspect="1" noChangeArrowheads="1"/>
          </p:cNvPicPr>
          <p:nvPr userDrawn="1"/>
        </p:nvPicPr>
        <p:blipFill>
          <a:blip r:embed="rId7" cstate="print">
            <a:extLst>
              <a:ext uri="{28A0092B-C50C-407E-A947-70E740481C1C}">
                <a14:useLocalDpi xmlns:a14="http://schemas.microsoft.com/office/drawing/2010/main" val="0"/>
              </a:ext>
            </a:extLst>
          </a:blip>
          <a:srcRect/>
          <a:stretch>
            <a:fillRect/>
          </a:stretch>
        </p:blipFill>
        <p:spPr bwMode="auto">
          <a:xfrm>
            <a:off x="11151" y="6478789"/>
            <a:ext cx="544354" cy="345758"/>
          </a:xfrm>
          <a:prstGeom prst="rect">
            <a:avLst/>
          </a:prstGeom>
          <a:noFill/>
          <a:extLst>
            <a:ext uri="{909E8E84-426E-40DD-AFC4-6F175D3DCCD1}">
              <a14:hiddenFill xmlns:a14="http://schemas.microsoft.com/office/drawing/2010/main">
                <a:solidFill>
                  <a:srgbClr val="FFFFFF"/>
                </a:solidFill>
              </a14:hiddenFill>
            </a:ext>
          </a:extLst>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4" r:id="rId3"/>
    <p:sldLayoutId id="2147483662" r:id="rId4"/>
  </p:sldLayoutIdLst>
  <p:hf hdr="0"/>
  <p:txStyles>
    <p:titleStyle>
      <a:lvl1pPr algn="l" defTabSz="914400" rtl="0" eaLnBrk="1" latinLnBrk="0" hangingPunct="1">
        <a:spcBef>
          <a:spcPct val="0"/>
        </a:spcBef>
        <a:buNone/>
        <a:tabLst>
          <a:tab pos="8001000" algn="r"/>
        </a:tabLst>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Wingdings" pitchFamily="2" charset="2"/>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Wingdings" pitchFamily="2" charset="2"/>
        <a:buChar char="v"/>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www.capstone.cse.msu.edu/2022-08/schedules/weekly-schedule/" TargetMode="External"/><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http://www.capstone.cse.msu.edu/other-links/syllabus/" TargetMode="External"/><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504C03-F1AA-493E-A889-E98343C8248D}"/>
              </a:ext>
            </a:extLst>
          </p:cNvPr>
          <p:cNvSpPr>
            <a:spLocks noGrp="1"/>
          </p:cNvSpPr>
          <p:nvPr>
            <p:ph type="title"/>
          </p:nvPr>
        </p:nvSpPr>
        <p:spPr>
          <a:xfrm>
            <a:off x="457200" y="304800"/>
            <a:ext cx="8229600" cy="1143000"/>
          </a:xfrm>
        </p:spPr>
        <p:txBody>
          <a:bodyPr/>
          <a:lstStyle/>
          <a:p>
            <a:r>
              <a:rPr lang="en-US" dirty="0"/>
              <a:t>Read Me	</a:t>
            </a:r>
            <a:r>
              <a:rPr lang="en-US" sz="2000" dirty="0"/>
              <a:t>[1 of 2]</a:t>
            </a:r>
          </a:p>
        </p:txBody>
      </p:sp>
      <p:sp>
        <p:nvSpPr>
          <p:cNvPr id="3" name="Text Placeholder 2">
            <a:extLst>
              <a:ext uri="{FF2B5EF4-FFF2-40B4-BE49-F238E27FC236}">
                <a16:creationId xmlns:a16="http://schemas.microsoft.com/office/drawing/2014/main" id="{3469EBB1-721D-4FEA-B8B1-97125EF1F86E}"/>
              </a:ext>
            </a:extLst>
          </p:cNvPr>
          <p:cNvSpPr>
            <a:spLocks noGrp="1"/>
          </p:cNvSpPr>
          <p:nvPr>
            <p:ph type="body" idx="1"/>
          </p:nvPr>
        </p:nvSpPr>
        <p:spPr>
          <a:xfrm>
            <a:off x="457200" y="1600200"/>
            <a:ext cx="8229600" cy="4878589"/>
          </a:xfrm>
        </p:spPr>
        <p:txBody>
          <a:bodyPr/>
          <a:lstStyle/>
          <a:p>
            <a:r>
              <a:rPr lang="en-US" dirty="0"/>
              <a:t>Presenting</a:t>
            </a:r>
          </a:p>
          <a:p>
            <a:pPr lvl="1"/>
            <a:r>
              <a:rPr lang="en-US" dirty="0"/>
              <a:t>The purpose of the Beta Presentation is to demonstrate that the software portion of the project is complete. While the system may need a little debugging and a little user interface upgrades, the software is expected to be feature complete and delivered to your client on time (Wednesday, April 23).</a:t>
            </a:r>
          </a:p>
          <a:p>
            <a:pPr lvl="1"/>
            <a:r>
              <a:rPr lang="en-US" dirty="0"/>
              <a:t>The time limit for your presentation is 15 minutes, which will be strictly enforced. Practice your presentation to ensure that you will finish within the allotted time.</a:t>
            </a:r>
          </a:p>
          <a:p>
            <a:pPr lvl="1"/>
            <a:r>
              <a:rPr lang="en-US" dirty="0"/>
              <a:t>Each team will present using their own laptop. You will be provided with a wireless presenter. Ask your TM for adapters to connect the laptop that you will be using to the audio/visual equipment in your presentation room. Test </a:t>
            </a:r>
            <a:r>
              <a:rPr lang="en-US" u="sng" dirty="0"/>
              <a:t>in advance</a:t>
            </a:r>
            <a:r>
              <a:rPr lang="en-US" dirty="0"/>
              <a:t> in the room in which you will presenting with the laptop you will be using.</a:t>
            </a:r>
          </a:p>
          <a:p>
            <a:pPr lvl="1"/>
            <a:r>
              <a:rPr lang="en-US" dirty="0"/>
              <a:t>We will meet in “split-hands” meetings. Luke’s teams will meet in 1249 Anthony Hall, Griffin’s teams will meet in 2400 Engineering, and Jared’s teams will meet in 1345 Engineering.</a:t>
            </a:r>
          </a:p>
          <a:p>
            <a:pPr lvl="1"/>
            <a:r>
              <a:rPr lang="en-US" dirty="0"/>
              <a:t>Plan on spending most of your presentation demonstrating use cases of your software. A suggested approach is as follows.</a:t>
            </a:r>
          </a:p>
          <a:p>
            <a:pPr lvl="2"/>
            <a:r>
              <a:rPr lang="en-US" dirty="0"/>
              <a:t>Brief Project Overview (Your Elevator Pitch)</a:t>
            </a:r>
          </a:p>
          <a:p>
            <a:pPr lvl="2"/>
            <a:r>
              <a:rPr lang="en-US" dirty="0"/>
              <a:t>Software Demonstration of Use Cases (Skipping Architecture Diagram and All of the Screen Shot Slides in Your Slide Deck)</a:t>
            </a:r>
          </a:p>
          <a:p>
            <a:pPr lvl="2"/>
            <a:r>
              <a:rPr lang="en-US" dirty="0"/>
              <a:t>Brief Summary of What’s left to do?</a:t>
            </a:r>
          </a:p>
          <a:p>
            <a:pPr lvl="1"/>
            <a:r>
              <a:rPr lang="en-US" dirty="0"/>
              <a:t>Your presentation should be professional, well rehearsed, and flow from beginning to end. Practice presenting in a suitable room. Ensure that your slides are readable. Practice demonstrating your software. Practice switching from one team member to another.</a:t>
            </a:r>
          </a:p>
          <a:p>
            <a:pPr lvl="1"/>
            <a:r>
              <a:rPr lang="en-US" dirty="0"/>
              <a:t>Think of your Beta presentation as a preview of your project video.</a:t>
            </a:r>
          </a:p>
          <a:p>
            <a:pPr lvl="1"/>
            <a:r>
              <a:rPr lang="en-US" dirty="0"/>
              <a:t>Give live demos on actual hardware, rather than using screen recordings or simulators.</a:t>
            </a:r>
          </a:p>
          <a:p>
            <a:pPr lvl="1"/>
            <a:r>
              <a:rPr lang="en-US" dirty="0"/>
              <a:t>As a backup to live demonstrations, make screen recordings of your software demonstrations using Camtasia in advance.</a:t>
            </a:r>
          </a:p>
          <a:p>
            <a:pPr lvl="1"/>
            <a:r>
              <a:rPr lang="en-US" dirty="0"/>
              <a:t>Although the presentations will be scheduled over the course of four meetings, all teams must be prepared to present on the first day scheduled, Tuesday, November 11.</a:t>
            </a:r>
          </a:p>
          <a:p>
            <a:pPr lvl="1"/>
            <a:r>
              <a:rPr lang="en-US" dirty="0"/>
              <a:t>The presentation schedule will be posted on our </a:t>
            </a:r>
            <a:r>
              <a:rPr lang="en-US" dirty="0">
                <a:hlinkClick r:id="rId3"/>
              </a:rPr>
              <a:t>Weekly Schedule</a:t>
            </a:r>
            <a:r>
              <a:rPr lang="en-US" dirty="0"/>
              <a:t> page in the evening of Monday, November 10.</a:t>
            </a:r>
          </a:p>
          <a:p>
            <a:pPr lvl="1"/>
            <a:endParaRPr lang="en-US" dirty="0"/>
          </a:p>
        </p:txBody>
      </p:sp>
      <p:sp>
        <p:nvSpPr>
          <p:cNvPr id="7" name="Slide Number Placeholder 6">
            <a:extLst>
              <a:ext uri="{FF2B5EF4-FFF2-40B4-BE49-F238E27FC236}">
                <a16:creationId xmlns:a16="http://schemas.microsoft.com/office/drawing/2014/main" id="{B9E75B7C-4692-FAF3-3C4C-449281A55FC3}"/>
              </a:ext>
            </a:extLst>
          </p:cNvPr>
          <p:cNvSpPr>
            <a:spLocks noGrp="1"/>
          </p:cNvSpPr>
          <p:nvPr>
            <p:ph type="sldNum" sz="quarter" idx="12"/>
          </p:nvPr>
        </p:nvSpPr>
        <p:spPr/>
        <p:txBody>
          <a:bodyPr/>
          <a:lstStyle/>
          <a:p>
            <a:fld id="{B6F15528-21DE-4FAA-801E-634DDDAF4B2B}" type="slidenum">
              <a:rPr lang="en-US" smtClean="0"/>
              <a:pPr/>
              <a:t>1</a:t>
            </a:fld>
            <a:endParaRPr lang="en-US" dirty="0"/>
          </a:p>
        </p:txBody>
      </p:sp>
      <p:sp>
        <p:nvSpPr>
          <p:cNvPr id="6" name="TextBox 5">
            <a:extLst>
              <a:ext uri="{FF2B5EF4-FFF2-40B4-BE49-F238E27FC236}">
                <a16:creationId xmlns:a16="http://schemas.microsoft.com/office/drawing/2014/main" id="{7674500B-0922-1A23-8576-4D22D9B984E2}"/>
              </a:ext>
            </a:extLst>
          </p:cNvPr>
          <p:cNvSpPr txBox="1"/>
          <p:nvPr/>
        </p:nvSpPr>
        <p:spPr>
          <a:xfrm>
            <a:off x="6934200" y="0"/>
            <a:ext cx="2209800" cy="369332"/>
          </a:xfrm>
          <a:prstGeom prst="rect">
            <a:avLst/>
          </a:prstGeom>
          <a:noFill/>
        </p:spPr>
        <p:txBody>
          <a:bodyPr wrap="square" rtlCol="0">
            <a:spAutoFit/>
          </a:bodyPr>
          <a:lstStyle/>
          <a:p>
            <a:pPr algn="r"/>
            <a:r>
              <a:rPr lang="en-US" b="1" dirty="0">
                <a:solidFill>
                  <a:srgbClr val="FF0000"/>
                </a:solidFill>
              </a:rPr>
              <a:t>Delete this slide.</a:t>
            </a:r>
          </a:p>
        </p:txBody>
      </p:sp>
    </p:spTree>
    <p:extLst>
      <p:ext uri="{BB962C8B-B14F-4D97-AF65-F5344CB8AC3E}">
        <p14:creationId xmlns:p14="http://schemas.microsoft.com/office/powerpoint/2010/main" val="115733084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a:t>[Title of Screen Shot 4]</a:t>
            </a:r>
            <a:endParaRPr lang="en-US" sz="1800" dirty="0"/>
          </a:p>
        </p:txBody>
      </p:sp>
      <p:sp>
        <p:nvSpPr>
          <p:cNvPr id="2" name="Date Placeholder 1"/>
          <p:cNvSpPr>
            <a:spLocks noGrp="1"/>
          </p:cNvSpPr>
          <p:nvPr>
            <p:ph type="dt" sz="half" idx="10"/>
          </p:nvPr>
        </p:nvSpPr>
        <p:spPr/>
        <p:txBody>
          <a:bodyPr/>
          <a:lstStyle/>
          <a:p>
            <a:r>
              <a:rPr lang="en-US"/>
              <a:t>The Capstone Experience</a:t>
            </a:r>
          </a:p>
        </p:txBody>
      </p:sp>
      <p:sp>
        <p:nvSpPr>
          <p:cNvPr id="3" name="Footer Placeholder 2"/>
          <p:cNvSpPr>
            <a:spLocks noGrp="1"/>
          </p:cNvSpPr>
          <p:nvPr>
            <p:ph type="ftr" sz="quarter" idx="11"/>
          </p:nvPr>
        </p:nvSpPr>
        <p:spPr/>
        <p:txBody>
          <a:bodyPr/>
          <a:lstStyle/>
          <a:p>
            <a:r>
              <a:rPr lang="en-US"/>
              <a:t>Team [Team Name] Beta Presentation</a:t>
            </a:r>
            <a:endParaRPr lang="en-US" dirty="0"/>
          </a:p>
        </p:txBody>
      </p:sp>
      <p:sp>
        <p:nvSpPr>
          <p:cNvPr id="7" name="TextBox 6"/>
          <p:cNvSpPr txBox="1"/>
          <p:nvPr/>
        </p:nvSpPr>
        <p:spPr>
          <a:xfrm>
            <a:off x="762000" y="1981200"/>
            <a:ext cx="7620000" cy="4247317"/>
          </a:xfrm>
          <a:prstGeom prst="rect">
            <a:avLst/>
          </a:prstGeom>
          <a:noFill/>
          <a:ln>
            <a:solidFill>
              <a:schemeClr val="tx1"/>
            </a:solidFill>
          </a:ln>
        </p:spPr>
        <p:txBody>
          <a:bodyPr wrap="square" rtlCol="0">
            <a:spAutoFit/>
          </a:bodyPr>
          <a:lstStyle/>
          <a:p>
            <a:r>
              <a:rPr lang="en-US" dirty="0"/>
              <a:t>You must include at least four screenshots.</a:t>
            </a:r>
          </a:p>
          <a:p>
            <a:endParaRPr lang="en-US" dirty="0"/>
          </a:p>
          <a:p>
            <a:pPr marL="0" lvl="2"/>
            <a:r>
              <a:rPr lang="en-US" dirty="0"/>
              <a:t>Include actual screen shots (i.e., not mockups), replacing [Title of Screen Shot]  with an appropriate title. </a:t>
            </a:r>
          </a:p>
          <a:p>
            <a:pPr marL="0" lvl="2"/>
            <a:endParaRPr lang="en-US" dirty="0"/>
          </a:p>
          <a:p>
            <a:pPr marL="0" lvl="2"/>
            <a:r>
              <a:rPr lang="en-US" dirty="0"/>
              <a:t>You may duplicate the Screen Shot template slide as needed.</a:t>
            </a:r>
          </a:p>
          <a:p>
            <a:endParaRPr lang="en-US" dirty="0"/>
          </a:p>
          <a:p>
            <a:pPr marL="0" lvl="2"/>
            <a:r>
              <a:rPr lang="en-US" dirty="0"/>
              <a:t>The screen shots should </a:t>
            </a:r>
            <a:r>
              <a:rPr lang="en-US" u="sng" dirty="0"/>
              <a:t>not</a:t>
            </a:r>
            <a:r>
              <a:rPr lang="en-US" dirty="0"/>
              <a:t> contain any bordering transparent or whitespace. Use paint.net to </a:t>
            </a:r>
            <a:r>
              <a:rPr lang="en-US" u="sng" dirty="0"/>
              <a:t>crop</a:t>
            </a:r>
            <a:r>
              <a:rPr lang="en-US" dirty="0"/>
              <a:t> them appropriately. </a:t>
            </a:r>
            <a:r>
              <a:rPr lang="en-US" b="1" dirty="0">
                <a:solidFill>
                  <a:srgbClr val="FF0000"/>
                </a:solidFill>
                <a:latin typeface="Calibri" panose="020F0502020204030204" pitchFamily="34" charset="0"/>
                <a:cs typeface="Calibri" panose="020F0502020204030204" pitchFamily="34" charset="0"/>
              </a:rPr>
              <a:t>← Read this carefully.</a:t>
            </a:r>
            <a:endParaRPr lang="en-US" b="1" i="1" dirty="0">
              <a:solidFill>
                <a:srgbClr val="FF0000"/>
              </a:solidFill>
              <a:latin typeface="Calibri" panose="020F0502020204030204" pitchFamily="34" charset="0"/>
              <a:cs typeface="Calibri" panose="020F0502020204030204" pitchFamily="34" charset="0"/>
            </a:endParaRPr>
          </a:p>
          <a:p>
            <a:pPr marL="0" lvl="2"/>
            <a:endParaRPr lang="en-US" b="1" i="1" dirty="0">
              <a:solidFill>
                <a:srgbClr val="FF0000"/>
              </a:solidFill>
            </a:endParaRPr>
          </a:p>
          <a:p>
            <a:pPr marL="0" lvl="2"/>
            <a:r>
              <a:rPr lang="en-US" dirty="0"/>
              <a:t>If a slide contains more than one screen shot or additional artwork (like arrows), group all of the items into a single grouping so that it can be copied-and-pasted and resized as a single unit. </a:t>
            </a:r>
            <a:r>
              <a:rPr lang="en-US" b="1" dirty="0">
                <a:solidFill>
                  <a:srgbClr val="FF0000"/>
                </a:solidFill>
                <a:latin typeface="Calibri" panose="020F0502020204030204" pitchFamily="34" charset="0"/>
                <a:cs typeface="Calibri" panose="020F0502020204030204" pitchFamily="34" charset="0"/>
              </a:rPr>
              <a:t>← Read this carefully.</a:t>
            </a:r>
            <a:endParaRPr lang="en-US" dirty="0"/>
          </a:p>
          <a:p>
            <a:endParaRPr lang="en-US" dirty="0"/>
          </a:p>
          <a:p>
            <a:r>
              <a:rPr lang="en-US" b="1" dirty="0">
                <a:solidFill>
                  <a:srgbClr val="FF0000"/>
                </a:solidFill>
              </a:rPr>
              <a:t>Delete this textbox.</a:t>
            </a:r>
          </a:p>
        </p:txBody>
      </p:sp>
      <p:sp>
        <p:nvSpPr>
          <p:cNvPr id="6" name="Slide Number Placeholder 5">
            <a:extLst>
              <a:ext uri="{FF2B5EF4-FFF2-40B4-BE49-F238E27FC236}">
                <a16:creationId xmlns:a16="http://schemas.microsoft.com/office/drawing/2014/main" id="{E1182D2D-79A5-B2CA-50F4-2443C7BB6C55}"/>
              </a:ext>
            </a:extLst>
          </p:cNvPr>
          <p:cNvSpPr>
            <a:spLocks noGrp="1"/>
          </p:cNvSpPr>
          <p:nvPr>
            <p:ph type="sldNum" sz="quarter" idx="12"/>
          </p:nvPr>
        </p:nvSpPr>
        <p:spPr/>
        <p:txBody>
          <a:bodyPr/>
          <a:lstStyle/>
          <a:p>
            <a:fld id="{B6F15528-21DE-4FAA-801E-634DDDAF4B2B}" type="slidenum">
              <a:rPr lang="en-US" smtClean="0"/>
              <a:pPr/>
              <a:t>10</a:t>
            </a:fld>
            <a:endParaRPr lang="en-US"/>
          </a:p>
        </p:txBody>
      </p:sp>
    </p:spTree>
    <p:extLst>
      <p:ext uri="{BB962C8B-B14F-4D97-AF65-F5344CB8AC3E}">
        <p14:creationId xmlns:p14="http://schemas.microsoft.com/office/powerpoint/2010/main" val="123560434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p:txBody>
          <a:bodyPr/>
          <a:lstStyle/>
          <a:p>
            <a:pPr eaLnBrk="1" hangingPunct="1"/>
            <a:r>
              <a:rPr lang="en-US"/>
              <a:t>What’s left to do?</a:t>
            </a:r>
          </a:p>
        </p:txBody>
      </p:sp>
      <p:sp>
        <p:nvSpPr>
          <p:cNvPr id="19459" name="Rectangle 5"/>
          <p:cNvSpPr>
            <a:spLocks noGrp="1" noChangeArrowheads="1"/>
          </p:cNvSpPr>
          <p:nvPr>
            <p:ph type="body" idx="1"/>
          </p:nvPr>
        </p:nvSpPr>
        <p:spPr/>
        <p:txBody>
          <a:bodyPr>
            <a:normAutofit fontScale="70000" lnSpcReduction="20000"/>
          </a:bodyPr>
          <a:lstStyle/>
          <a:p>
            <a:r>
              <a:rPr lang="en-US" dirty="0"/>
              <a:t>Features</a:t>
            </a:r>
          </a:p>
          <a:p>
            <a:pPr lvl="1"/>
            <a:r>
              <a:rPr lang="en-US" dirty="0"/>
              <a:t>Feature 1</a:t>
            </a:r>
          </a:p>
          <a:p>
            <a:pPr lvl="1"/>
            <a:r>
              <a:rPr lang="en-US" dirty="0"/>
              <a:t>Feature 2</a:t>
            </a:r>
          </a:p>
          <a:p>
            <a:pPr lvl="1"/>
            <a:r>
              <a:rPr lang="en-US" dirty="0"/>
              <a:t>Feature 4</a:t>
            </a:r>
          </a:p>
          <a:p>
            <a:pPr lvl="1"/>
            <a:r>
              <a:rPr lang="en-US" dirty="0"/>
              <a:t>Feature 4</a:t>
            </a:r>
          </a:p>
          <a:p>
            <a:r>
              <a:rPr lang="en-US" dirty="0"/>
              <a:t>Stretch Goals</a:t>
            </a:r>
          </a:p>
          <a:p>
            <a:pPr lvl="1"/>
            <a:r>
              <a:rPr lang="en-US" dirty="0"/>
              <a:t>Stretch Goal 1</a:t>
            </a:r>
          </a:p>
          <a:p>
            <a:pPr lvl="1"/>
            <a:r>
              <a:rPr lang="en-US" dirty="0"/>
              <a:t>Stretch Goal 2</a:t>
            </a:r>
          </a:p>
          <a:p>
            <a:pPr lvl="1"/>
            <a:r>
              <a:rPr lang="en-US" dirty="0"/>
              <a:t>Stretch Goal 3</a:t>
            </a:r>
          </a:p>
          <a:p>
            <a:pPr lvl="1"/>
            <a:r>
              <a:rPr lang="en-US" dirty="0"/>
              <a:t>Stretch </a:t>
            </a:r>
            <a:r>
              <a:rPr lang="en-US"/>
              <a:t>Goal 4</a:t>
            </a:r>
            <a:endParaRPr lang="en-US" dirty="0"/>
          </a:p>
          <a:p>
            <a:r>
              <a:rPr lang="en-US" dirty="0"/>
              <a:t>Other Tasks</a:t>
            </a:r>
          </a:p>
          <a:p>
            <a:pPr lvl="1"/>
            <a:r>
              <a:rPr lang="en-US" dirty="0"/>
              <a:t>Other Task 1</a:t>
            </a:r>
          </a:p>
          <a:p>
            <a:pPr lvl="1"/>
            <a:r>
              <a:rPr lang="en-US" dirty="0"/>
              <a:t>Other Task 2</a:t>
            </a:r>
          </a:p>
          <a:p>
            <a:pPr lvl="1"/>
            <a:r>
              <a:rPr lang="en-US" dirty="0"/>
              <a:t>Other Task 3</a:t>
            </a:r>
          </a:p>
          <a:p>
            <a:pPr lvl="1"/>
            <a:r>
              <a:rPr lang="en-US" dirty="0"/>
              <a:t>Other Task 4</a:t>
            </a:r>
          </a:p>
        </p:txBody>
      </p:sp>
      <p:sp>
        <p:nvSpPr>
          <p:cNvPr id="5" name="Date Placeholder 4"/>
          <p:cNvSpPr>
            <a:spLocks noGrp="1"/>
          </p:cNvSpPr>
          <p:nvPr>
            <p:ph type="dt" sz="quarter" idx="10"/>
          </p:nvPr>
        </p:nvSpPr>
        <p:spPr/>
        <p:txBody>
          <a:bodyPr/>
          <a:lstStyle/>
          <a:p>
            <a:pPr>
              <a:defRPr/>
            </a:pPr>
            <a:r>
              <a:rPr lang="en-US"/>
              <a:t>The Capstone Experience</a:t>
            </a:r>
          </a:p>
        </p:txBody>
      </p:sp>
      <p:sp>
        <p:nvSpPr>
          <p:cNvPr id="6" name="Footer Placeholder 5"/>
          <p:cNvSpPr>
            <a:spLocks noGrp="1"/>
          </p:cNvSpPr>
          <p:nvPr>
            <p:ph type="ftr" sz="quarter" idx="11"/>
          </p:nvPr>
        </p:nvSpPr>
        <p:spPr/>
        <p:txBody>
          <a:bodyPr/>
          <a:lstStyle/>
          <a:p>
            <a:pPr>
              <a:defRPr/>
            </a:pPr>
            <a:r>
              <a:rPr lang="en-US"/>
              <a:t>Team [Team Name] Beta Presentation</a:t>
            </a:r>
          </a:p>
        </p:txBody>
      </p:sp>
      <p:sp>
        <p:nvSpPr>
          <p:cNvPr id="8" name="TextBox 7"/>
          <p:cNvSpPr txBox="1"/>
          <p:nvPr/>
        </p:nvSpPr>
        <p:spPr>
          <a:xfrm>
            <a:off x="4191000" y="1752600"/>
            <a:ext cx="4495800" cy="4524315"/>
          </a:xfrm>
          <a:prstGeom prst="rect">
            <a:avLst/>
          </a:prstGeom>
          <a:noFill/>
          <a:ln>
            <a:solidFill>
              <a:schemeClr val="tx1"/>
            </a:solidFill>
          </a:ln>
        </p:spPr>
        <p:txBody>
          <a:bodyPr wrap="square" rtlCol="0">
            <a:spAutoFit/>
          </a:bodyPr>
          <a:lstStyle/>
          <a:p>
            <a:r>
              <a:rPr lang="en-US" dirty="0"/>
              <a:t>Give a list of the major tasks that you need to accomplish to complete your project.</a:t>
            </a:r>
          </a:p>
          <a:p>
            <a:endParaRPr lang="en-US" dirty="0"/>
          </a:p>
          <a:p>
            <a:r>
              <a:rPr lang="en-US" dirty="0"/>
              <a:t>Your project is expected to be feature complete, so you should </a:t>
            </a:r>
            <a:r>
              <a:rPr lang="en-US" u="sng" dirty="0"/>
              <a:t>not</a:t>
            </a:r>
            <a:r>
              <a:rPr lang="en-US" dirty="0"/>
              <a:t> have a features left to do. But, if you do, be honest and list them here. If you do not, simply delete the sub-bullets “Feature 1”…”Feature 4.”</a:t>
            </a:r>
          </a:p>
          <a:p>
            <a:endParaRPr lang="en-US" dirty="0"/>
          </a:p>
          <a:p>
            <a:r>
              <a:rPr lang="en-US" dirty="0"/>
              <a:t>Only include tasks that are relevant to your software system.</a:t>
            </a:r>
          </a:p>
          <a:p>
            <a:endParaRPr lang="en-US" dirty="0"/>
          </a:p>
          <a:p>
            <a:r>
              <a:rPr lang="en-US" dirty="0"/>
              <a:t>Do NOT include tasks such as “</a:t>
            </a:r>
            <a:r>
              <a:rPr lang="en-US"/>
              <a:t>Polish the UI” </a:t>
            </a:r>
            <a:r>
              <a:rPr lang="en-US" dirty="0"/>
              <a:t>or “Create Project Video.”</a:t>
            </a:r>
          </a:p>
          <a:p>
            <a:endParaRPr lang="en-US" dirty="0"/>
          </a:p>
          <a:p>
            <a:r>
              <a:rPr lang="en-US" b="1" dirty="0">
                <a:solidFill>
                  <a:srgbClr val="FF0000"/>
                </a:solidFill>
              </a:rPr>
              <a:t>Delete this textbox.</a:t>
            </a:r>
          </a:p>
        </p:txBody>
      </p:sp>
      <p:sp>
        <p:nvSpPr>
          <p:cNvPr id="2" name="Slide Number Placeholder 1">
            <a:extLst>
              <a:ext uri="{FF2B5EF4-FFF2-40B4-BE49-F238E27FC236}">
                <a16:creationId xmlns:a16="http://schemas.microsoft.com/office/drawing/2014/main" id="{E3DF64BF-0505-71E0-9488-1C2740C4B499}"/>
              </a:ext>
            </a:extLst>
          </p:cNvPr>
          <p:cNvSpPr>
            <a:spLocks noGrp="1"/>
          </p:cNvSpPr>
          <p:nvPr>
            <p:ph type="sldNum" sz="quarter" idx="12"/>
          </p:nvPr>
        </p:nvSpPr>
        <p:spPr/>
        <p:txBody>
          <a:bodyPr/>
          <a:lstStyle/>
          <a:p>
            <a:fld id="{B6F15528-21DE-4FAA-801E-634DDDAF4B2B}" type="slidenum">
              <a:rPr lang="en-US" smtClean="0"/>
              <a:pPr/>
              <a:t>11</a:t>
            </a:fld>
            <a:endParaRPr lang="en-US"/>
          </a:p>
        </p:txBody>
      </p:sp>
      <p:sp>
        <p:nvSpPr>
          <p:cNvPr id="3" name="TextBox 2">
            <a:extLst>
              <a:ext uri="{FF2B5EF4-FFF2-40B4-BE49-F238E27FC236}">
                <a16:creationId xmlns:a16="http://schemas.microsoft.com/office/drawing/2014/main" id="{9A272644-A7E1-158A-AE86-667AC36DF3D3}"/>
              </a:ext>
            </a:extLst>
          </p:cNvPr>
          <p:cNvSpPr txBox="1"/>
          <p:nvPr/>
        </p:nvSpPr>
        <p:spPr>
          <a:xfrm>
            <a:off x="4724400" y="152400"/>
            <a:ext cx="4267200" cy="1077218"/>
          </a:xfrm>
          <a:prstGeom prst="rect">
            <a:avLst/>
          </a:prstGeom>
          <a:noFill/>
        </p:spPr>
        <p:txBody>
          <a:bodyPr wrap="square" rtlCol="0">
            <a:spAutoFit/>
          </a:bodyPr>
          <a:lstStyle/>
          <a:p>
            <a:r>
              <a:rPr lang="en-US" sz="1600" dirty="0"/>
              <a:t>Do NOT modify the title of this slide in any way.</a:t>
            </a:r>
          </a:p>
          <a:p>
            <a:r>
              <a:rPr lang="en-US" sz="1600" dirty="0"/>
              <a:t>List your what’s-left-to-do items on this one slide in bullet points.</a:t>
            </a:r>
          </a:p>
          <a:p>
            <a:r>
              <a:rPr lang="en-US" sz="1600" dirty="0">
                <a:solidFill>
                  <a:srgbClr val="FF0000"/>
                </a:solidFill>
              </a:rPr>
              <a:t>Delete this textbox.</a:t>
            </a:r>
          </a:p>
        </p:txBody>
      </p:sp>
    </p:spTree>
    <p:extLst>
      <p:ext uri="{BB962C8B-B14F-4D97-AF65-F5344CB8AC3E}">
        <p14:creationId xmlns:p14="http://schemas.microsoft.com/office/powerpoint/2010/main" val="154500431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9" name="Rectangle 2"/>
          <p:cNvSpPr>
            <a:spLocks noGrp="1" noChangeArrowheads="1"/>
          </p:cNvSpPr>
          <p:nvPr>
            <p:ph type="title"/>
          </p:nvPr>
        </p:nvSpPr>
        <p:spPr/>
        <p:txBody>
          <a:bodyPr/>
          <a:lstStyle/>
          <a:p>
            <a:r>
              <a:rPr lang="en-US" dirty="0"/>
              <a:t>Questions?</a:t>
            </a:r>
          </a:p>
        </p:txBody>
      </p:sp>
      <p:sp>
        <p:nvSpPr>
          <p:cNvPr id="5" name="Date Placeholder 4"/>
          <p:cNvSpPr>
            <a:spLocks noGrp="1"/>
          </p:cNvSpPr>
          <p:nvPr>
            <p:ph type="dt" sz="half" idx="10"/>
          </p:nvPr>
        </p:nvSpPr>
        <p:spPr/>
        <p:txBody>
          <a:bodyPr/>
          <a:lstStyle/>
          <a:p>
            <a:r>
              <a:rPr lang="en-US"/>
              <a:t>The Capstone Experience</a:t>
            </a:r>
          </a:p>
        </p:txBody>
      </p:sp>
      <p:sp>
        <p:nvSpPr>
          <p:cNvPr id="6" name="Footer Placeholder 5"/>
          <p:cNvSpPr>
            <a:spLocks noGrp="1"/>
          </p:cNvSpPr>
          <p:nvPr>
            <p:ph type="ftr" sz="quarter" idx="11"/>
          </p:nvPr>
        </p:nvSpPr>
        <p:spPr/>
        <p:txBody>
          <a:bodyPr/>
          <a:lstStyle/>
          <a:p>
            <a:r>
              <a:rPr lang="en-US"/>
              <a:t>Team [Team Name] Beta Presentation</a:t>
            </a:r>
          </a:p>
        </p:txBody>
      </p:sp>
      <p:sp>
        <p:nvSpPr>
          <p:cNvPr id="3" name="TextBox 2"/>
          <p:cNvSpPr txBox="1"/>
          <p:nvPr/>
        </p:nvSpPr>
        <p:spPr>
          <a:xfrm>
            <a:off x="1219200" y="2057400"/>
            <a:ext cx="685800" cy="1569660"/>
          </a:xfrm>
          <a:prstGeom prst="rect">
            <a:avLst/>
          </a:prstGeom>
          <a:noFill/>
        </p:spPr>
        <p:txBody>
          <a:bodyPr wrap="square" rtlCol="0">
            <a:spAutoFit/>
          </a:bodyPr>
          <a:lstStyle/>
          <a:p>
            <a:pPr algn="ctr"/>
            <a:r>
              <a:rPr lang="en-US" sz="9600" dirty="0"/>
              <a:t>?</a:t>
            </a:r>
          </a:p>
        </p:txBody>
      </p:sp>
      <p:sp>
        <p:nvSpPr>
          <p:cNvPr id="9" name="TextBox 8"/>
          <p:cNvSpPr txBox="1"/>
          <p:nvPr/>
        </p:nvSpPr>
        <p:spPr>
          <a:xfrm>
            <a:off x="1018563" y="3886200"/>
            <a:ext cx="685800" cy="1569660"/>
          </a:xfrm>
          <a:prstGeom prst="rect">
            <a:avLst/>
          </a:prstGeom>
          <a:noFill/>
        </p:spPr>
        <p:txBody>
          <a:bodyPr wrap="square" rtlCol="0">
            <a:spAutoFit/>
          </a:bodyPr>
          <a:lstStyle/>
          <a:p>
            <a:pPr algn="ctr"/>
            <a:r>
              <a:rPr lang="en-US" sz="9600" dirty="0"/>
              <a:t>?</a:t>
            </a:r>
          </a:p>
        </p:txBody>
      </p:sp>
      <p:sp>
        <p:nvSpPr>
          <p:cNvPr id="10" name="TextBox 9"/>
          <p:cNvSpPr txBox="1"/>
          <p:nvPr/>
        </p:nvSpPr>
        <p:spPr>
          <a:xfrm>
            <a:off x="4114800" y="3710970"/>
            <a:ext cx="685800" cy="1569660"/>
          </a:xfrm>
          <a:prstGeom prst="rect">
            <a:avLst/>
          </a:prstGeom>
          <a:noFill/>
        </p:spPr>
        <p:txBody>
          <a:bodyPr wrap="square" rtlCol="0">
            <a:spAutoFit/>
          </a:bodyPr>
          <a:lstStyle/>
          <a:p>
            <a:pPr algn="ctr"/>
            <a:r>
              <a:rPr lang="en-US" sz="9600" dirty="0"/>
              <a:t>?</a:t>
            </a:r>
          </a:p>
        </p:txBody>
      </p:sp>
      <p:sp>
        <p:nvSpPr>
          <p:cNvPr id="11" name="TextBox 10"/>
          <p:cNvSpPr txBox="1"/>
          <p:nvPr/>
        </p:nvSpPr>
        <p:spPr>
          <a:xfrm>
            <a:off x="2819400" y="5181600"/>
            <a:ext cx="685800" cy="1569660"/>
          </a:xfrm>
          <a:prstGeom prst="rect">
            <a:avLst/>
          </a:prstGeom>
          <a:noFill/>
        </p:spPr>
        <p:txBody>
          <a:bodyPr wrap="square" rtlCol="0">
            <a:spAutoFit/>
          </a:bodyPr>
          <a:lstStyle/>
          <a:p>
            <a:pPr algn="ctr"/>
            <a:r>
              <a:rPr lang="en-US" sz="9600" dirty="0"/>
              <a:t>?</a:t>
            </a:r>
          </a:p>
        </p:txBody>
      </p:sp>
      <p:sp>
        <p:nvSpPr>
          <p:cNvPr id="12" name="TextBox 11"/>
          <p:cNvSpPr txBox="1"/>
          <p:nvPr/>
        </p:nvSpPr>
        <p:spPr>
          <a:xfrm>
            <a:off x="3657600" y="1752600"/>
            <a:ext cx="685800" cy="1569660"/>
          </a:xfrm>
          <a:prstGeom prst="rect">
            <a:avLst/>
          </a:prstGeom>
          <a:noFill/>
        </p:spPr>
        <p:txBody>
          <a:bodyPr wrap="square" rtlCol="0">
            <a:spAutoFit/>
          </a:bodyPr>
          <a:lstStyle/>
          <a:p>
            <a:pPr algn="ctr"/>
            <a:r>
              <a:rPr lang="en-US" sz="9600" dirty="0"/>
              <a:t>?</a:t>
            </a:r>
          </a:p>
        </p:txBody>
      </p:sp>
      <p:sp>
        <p:nvSpPr>
          <p:cNvPr id="13" name="TextBox 12"/>
          <p:cNvSpPr txBox="1"/>
          <p:nvPr/>
        </p:nvSpPr>
        <p:spPr>
          <a:xfrm>
            <a:off x="7620000" y="4495800"/>
            <a:ext cx="685800" cy="1569660"/>
          </a:xfrm>
          <a:prstGeom prst="rect">
            <a:avLst/>
          </a:prstGeom>
          <a:noFill/>
        </p:spPr>
        <p:txBody>
          <a:bodyPr wrap="square" rtlCol="0">
            <a:spAutoFit/>
          </a:bodyPr>
          <a:lstStyle/>
          <a:p>
            <a:pPr algn="ctr"/>
            <a:r>
              <a:rPr lang="en-US" sz="9600" dirty="0"/>
              <a:t>?</a:t>
            </a:r>
          </a:p>
        </p:txBody>
      </p:sp>
      <p:sp>
        <p:nvSpPr>
          <p:cNvPr id="14" name="TextBox 13"/>
          <p:cNvSpPr txBox="1"/>
          <p:nvPr/>
        </p:nvSpPr>
        <p:spPr>
          <a:xfrm>
            <a:off x="5943600" y="2030835"/>
            <a:ext cx="685800" cy="1569660"/>
          </a:xfrm>
          <a:prstGeom prst="rect">
            <a:avLst/>
          </a:prstGeom>
          <a:noFill/>
        </p:spPr>
        <p:txBody>
          <a:bodyPr wrap="square" rtlCol="0">
            <a:spAutoFit/>
          </a:bodyPr>
          <a:lstStyle/>
          <a:p>
            <a:pPr algn="ctr"/>
            <a:r>
              <a:rPr lang="en-US" sz="9600" dirty="0"/>
              <a:t>?</a:t>
            </a:r>
          </a:p>
        </p:txBody>
      </p:sp>
      <p:sp>
        <p:nvSpPr>
          <p:cNvPr id="16" name="TextBox 15"/>
          <p:cNvSpPr txBox="1"/>
          <p:nvPr/>
        </p:nvSpPr>
        <p:spPr>
          <a:xfrm>
            <a:off x="6248400" y="4812740"/>
            <a:ext cx="685800" cy="1569660"/>
          </a:xfrm>
          <a:prstGeom prst="rect">
            <a:avLst/>
          </a:prstGeom>
          <a:noFill/>
        </p:spPr>
        <p:txBody>
          <a:bodyPr wrap="square" rtlCol="0">
            <a:spAutoFit/>
          </a:bodyPr>
          <a:lstStyle/>
          <a:p>
            <a:pPr algn="ctr"/>
            <a:r>
              <a:rPr lang="en-US" sz="9600" dirty="0"/>
              <a:t>?</a:t>
            </a:r>
          </a:p>
        </p:txBody>
      </p:sp>
      <p:sp>
        <p:nvSpPr>
          <p:cNvPr id="17" name="TextBox 16"/>
          <p:cNvSpPr txBox="1"/>
          <p:nvPr/>
        </p:nvSpPr>
        <p:spPr>
          <a:xfrm>
            <a:off x="7734300" y="1545529"/>
            <a:ext cx="685800" cy="1569660"/>
          </a:xfrm>
          <a:prstGeom prst="rect">
            <a:avLst/>
          </a:prstGeom>
          <a:noFill/>
        </p:spPr>
        <p:txBody>
          <a:bodyPr wrap="square" rtlCol="0">
            <a:spAutoFit/>
          </a:bodyPr>
          <a:lstStyle/>
          <a:p>
            <a:pPr algn="ctr"/>
            <a:r>
              <a:rPr lang="en-US" sz="9600" dirty="0"/>
              <a:t>?</a:t>
            </a:r>
          </a:p>
        </p:txBody>
      </p:sp>
      <p:sp>
        <p:nvSpPr>
          <p:cNvPr id="2" name="Slide Number Placeholder 1">
            <a:extLst>
              <a:ext uri="{FF2B5EF4-FFF2-40B4-BE49-F238E27FC236}">
                <a16:creationId xmlns:a16="http://schemas.microsoft.com/office/drawing/2014/main" id="{425D490B-60B0-5B69-7ECE-457DC321272E}"/>
              </a:ext>
            </a:extLst>
          </p:cNvPr>
          <p:cNvSpPr>
            <a:spLocks noGrp="1"/>
          </p:cNvSpPr>
          <p:nvPr>
            <p:ph type="sldNum" sz="quarter" idx="12"/>
          </p:nvPr>
        </p:nvSpPr>
        <p:spPr/>
        <p:txBody>
          <a:bodyPr/>
          <a:lstStyle/>
          <a:p>
            <a:fld id="{B6F15528-21DE-4FAA-801E-634DDDAF4B2B}" type="slidenum">
              <a:rPr lang="en-US" smtClean="0"/>
              <a:pPr/>
              <a:t>12</a:t>
            </a:fld>
            <a:endParaRPr lang="en-US"/>
          </a:p>
        </p:txBody>
      </p:sp>
    </p:spTree>
    <p:extLst>
      <p:ext uri="{BB962C8B-B14F-4D97-AF65-F5344CB8AC3E}">
        <p14:creationId xmlns:p14="http://schemas.microsoft.com/office/powerpoint/2010/main" val="297424681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90DF3C-5B2A-4187-BCD1-E0A0A4ED35C0}"/>
              </a:ext>
            </a:extLst>
          </p:cNvPr>
          <p:cNvSpPr>
            <a:spLocks noGrp="1"/>
          </p:cNvSpPr>
          <p:nvPr>
            <p:ph type="title"/>
          </p:nvPr>
        </p:nvSpPr>
        <p:spPr/>
        <p:txBody>
          <a:bodyPr/>
          <a:lstStyle/>
          <a:p>
            <a:r>
              <a:rPr lang="en-US" dirty="0"/>
              <a:t>READ ME	</a:t>
            </a:r>
            <a:r>
              <a:rPr lang="en-US" sz="2000" dirty="0"/>
              <a:t>[2 of 2]</a:t>
            </a:r>
          </a:p>
        </p:txBody>
      </p:sp>
      <p:sp>
        <p:nvSpPr>
          <p:cNvPr id="3" name="Text Placeholder 2">
            <a:extLst>
              <a:ext uri="{FF2B5EF4-FFF2-40B4-BE49-F238E27FC236}">
                <a16:creationId xmlns:a16="http://schemas.microsoft.com/office/drawing/2014/main" id="{8112199E-D4EE-4872-9308-535DBCD44686}"/>
              </a:ext>
            </a:extLst>
          </p:cNvPr>
          <p:cNvSpPr>
            <a:spLocks noGrp="1"/>
          </p:cNvSpPr>
          <p:nvPr>
            <p:ph type="body" idx="1"/>
          </p:nvPr>
        </p:nvSpPr>
        <p:spPr/>
        <p:txBody>
          <a:bodyPr/>
          <a:lstStyle/>
          <a:p>
            <a:r>
              <a:rPr lang="en-US" dirty="0"/>
              <a:t>Creating and Editing</a:t>
            </a:r>
          </a:p>
          <a:p>
            <a:pPr lvl="1"/>
            <a:r>
              <a:rPr lang="en-US" dirty="0"/>
              <a:t>Read and follow the instructions </a:t>
            </a:r>
            <a:r>
              <a:rPr lang="en-US"/>
              <a:t>in “Editing Documents and Presentations Using Office 365” </a:t>
            </a:r>
            <a:r>
              <a:rPr lang="en-US" dirty="0"/>
              <a:t>of our </a:t>
            </a:r>
            <a:r>
              <a:rPr lang="en-US" dirty="0">
                <a:hlinkClick r:id="rId3"/>
              </a:rPr>
              <a:t>course syllabus</a:t>
            </a:r>
            <a:r>
              <a:rPr lang="en-US" dirty="0"/>
              <a:t>.</a:t>
            </a:r>
          </a:p>
          <a:p>
            <a:pPr lvl="1"/>
            <a:r>
              <a:rPr lang="en-US" dirty="0"/>
              <a:t>You must use this PowerPoint slide deck template as is. Do not change the number of slides unless the instructions explicitly allow you to duplicate slides. Do not change the order of the slides. Do not change the styles. Do not edit the master slides. </a:t>
            </a:r>
          </a:p>
          <a:p>
            <a:pPr lvl="1"/>
            <a:r>
              <a:rPr lang="en-US" dirty="0"/>
              <a:t>Throughout the template, replace placeholders […] with the appropriate information.</a:t>
            </a:r>
          </a:p>
          <a:p>
            <a:pPr lvl="1"/>
            <a:r>
              <a:rPr lang="en-US" dirty="0"/>
              <a:t>Edit the center footer by clicking the Header &amp; Footer button on the Insert ribbon. Change [Team Name] in the footer to your company name as in “Team </a:t>
            </a:r>
            <a:r>
              <a:rPr lang="en-US"/>
              <a:t>TechSmith Beta </a:t>
            </a:r>
            <a:r>
              <a:rPr lang="en-US" dirty="0"/>
              <a:t>Presentation”. If necessary, extend the width of the center footer textbox on the master slide, making sure that you re-center the enlarged textbox.</a:t>
            </a:r>
          </a:p>
          <a:p>
            <a:pPr lvl="1"/>
            <a:r>
              <a:rPr lang="en-US" dirty="0"/>
              <a:t>Do not include any company confidential information in your presentation.</a:t>
            </a:r>
          </a:p>
          <a:p>
            <a:pPr lvl="1"/>
            <a:r>
              <a:rPr lang="en-US" dirty="0"/>
              <a:t>Delete every textbox that includes “Delete this textbox” and every slide that includes “Delete this slide.”</a:t>
            </a:r>
          </a:p>
          <a:p>
            <a:r>
              <a:rPr lang="en-US" dirty="0"/>
              <a:t>Submitting</a:t>
            </a:r>
          </a:p>
          <a:p>
            <a:pPr lvl="1"/>
            <a:r>
              <a:rPr lang="en-US" dirty="0"/>
              <a:t>All presentations are due to us and to your client by 11:59 p.m</a:t>
            </a:r>
            <a:r>
              <a:rPr lang="en-US"/>
              <a:t>., Monday, November 10.</a:t>
            </a:r>
            <a:endParaRPr lang="en-US" dirty="0"/>
          </a:p>
          <a:p>
            <a:pPr lvl="1"/>
            <a:r>
              <a:rPr lang="en-US" dirty="0"/>
              <a:t>Name your PowerPoint slide deck file as “team-[</a:t>
            </a:r>
            <a:r>
              <a:rPr lang="en-US"/>
              <a:t>team-name]-beta-presentation</a:t>
            </a:r>
            <a:r>
              <a:rPr lang="en-US" dirty="0"/>
              <a:t>.pptx” replacing “[team-name]” with your team’s name normalized by using all lower case, deleting non-numeric and non-alphabetic characters, and replacing blanks by dashes. Examples include </a:t>
            </a:r>
            <a:r>
              <a:rPr lang="en-US"/>
              <a:t>“team-kohls-beta-presentation</a:t>
            </a:r>
            <a:r>
              <a:rPr lang="en-US" dirty="0"/>
              <a:t>.pptx” and </a:t>
            </a:r>
            <a:r>
              <a:rPr lang="en-US"/>
              <a:t>“team-delta-dental-beta-presentation</a:t>
            </a:r>
            <a:r>
              <a:rPr lang="en-US" dirty="0"/>
              <a:t>.pptx”. </a:t>
            </a:r>
            <a:r>
              <a:rPr lang="en-US"/>
              <a:t>Set File Explorer or Finder to show all file extensions to ensure that there are no blanks before the “.pptx” extension as in “team-amazon .pptx”.</a:t>
            </a:r>
          </a:p>
          <a:p>
            <a:pPr lvl="1"/>
            <a:r>
              <a:rPr lang="en-US"/>
              <a:t>Upload </a:t>
            </a:r>
            <a:r>
              <a:rPr lang="en-US" dirty="0"/>
              <a:t>your PowerPoint slide deck to the </a:t>
            </a:r>
            <a:r>
              <a:rPr lang="en-US"/>
              <a:t>folder “Beta </a:t>
            </a:r>
            <a:r>
              <a:rPr lang="en-US" dirty="0"/>
              <a:t>Presentation Slide Decks” in our Microsoft Teams General Channel file space by 11:59 p.m</a:t>
            </a:r>
            <a:r>
              <a:rPr lang="en-US"/>
              <a:t>., Monday, November 10. </a:t>
            </a:r>
            <a:r>
              <a:rPr lang="en-US" dirty="0"/>
              <a:t>In addition, upload your slide deck to your team’s private channel file space in case your slide deck is deleted by accident from the General Channel file space, and you need to prove that you did indeed upload your slide deck by the due date and time.</a:t>
            </a:r>
          </a:p>
          <a:p>
            <a:pPr lvl="1"/>
            <a:r>
              <a:rPr lang="en-US" dirty="0"/>
              <a:t>Email a copy of your slide deck to your client as well by 11:59 p.m</a:t>
            </a:r>
            <a:r>
              <a:rPr lang="en-US"/>
              <a:t>., Monday, November 10. </a:t>
            </a:r>
            <a:r>
              <a:rPr lang="en-US" dirty="0"/>
              <a:t>Do not cc us on that email. Include some professional text in the body of your email to practice being a professional and to avoid having your email sent to your project sponsor’s junk folder.</a:t>
            </a:r>
          </a:p>
        </p:txBody>
      </p:sp>
      <p:sp>
        <p:nvSpPr>
          <p:cNvPr id="7" name="Slide Number Placeholder 6">
            <a:extLst>
              <a:ext uri="{FF2B5EF4-FFF2-40B4-BE49-F238E27FC236}">
                <a16:creationId xmlns:a16="http://schemas.microsoft.com/office/drawing/2014/main" id="{A9293363-819D-CA40-2804-31F76C014A85}"/>
              </a:ext>
            </a:extLst>
          </p:cNvPr>
          <p:cNvSpPr>
            <a:spLocks noGrp="1"/>
          </p:cNvSpPr>
          <p:nvPr>
            <p:ph type="sldNum" sz="quarter" idx="12"/>
          </p:nvPr>
        </p:nvSpPr>
        <p:spPr/>
        <p:txBody>
          <a:bodyPr/>
          <a:lstStyle/>
          <a:p>
            <a:fld id="{B6F15528-21DE-4FAA-801E-634DDDAF4B2B}" type="slidenum">
              <a:rPr lang="en-US" smtClean="0"/>
              <a:pPr/>
              <a:t>2</a:t>
            </a:fld>
            <a:endParaRPr lang="en-US" dirty="0"/>
          </a:p>
        </p:txBody>
      </p:sp>
      <p:sp>
        <p:nvSpPr>
          <p:cNvPr id="6" name="TextBox 5">
            <a:extLst>
              <a:ext uri="{FF2B5EF4-FFF2-40B4-BE49-F238E27FC236}">
                <a16:creationId xmlns:a16="http://schemas.microsoft.com/office/drawing/2014/main" id="{53EC2C42-EFED-2768-B028-CE92036CBB41}"/>
              </a:ext>
            </a:extLst>
          </p:cNvPr>
          <p:cNvSpPr txBox="1"/>
          <p:nvPr/>
        </p:nvSpPr>
        <p:spPr>
          <a:xfrm>
            <a:off x="6934200" y="0"/>
            <a:ext cx="2209800" cy="369332"/>
          </a:xfrm>
          <a:prstGeom prst="rect">
            <a:avLst/>
          </a:prstGeom>
          <a:noFill/>
        </p:spPr>
        <p:txBody>
          <a:bodyPr wrap="square" rtlCol="0">
            <a:spAutoFit/>
          </a:bodyPr>
          <a:lstStyle/>
          <a:p>
            <a:pPr algn="r"/>
            <a:r>
              <a:rPr lang="en-US" b="1" dirty="0">
                <a:solidFill>
                  <a:srgbClr val="FF0000"/>
                </a:solidFill>
              </a:rPr>
              <a:t>Delete this slide.</a:t>
            </a:r>
          </a:p>
        </p:txBody>
      </p:sp>
    </p:spTree>
    <p:extLst>
      <p:ext uri="{BB962C8B-B14F-4D97-AF65-F5344CB8AC3E}">
        <p14:creationId xmlns:p14="http://schemas.microsoft.com/office/powerpoint/2010/main" val="164885481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p:txBody>
          <a:bodyPr>
            <a:normAutofit/>
          </a:bodyPr>
          <a:lstStyle/>
          <a:p>
            <a:r>
              <a:rPr lang="en-US"/>
              <a:t>Beta Presentation</a:t>
            </a:r>
            <a:br>
              <a:rPr lang="en-US" dirty="0"/>
            </a:br>
            <a:r>
              <a:rPr lang="en-US" sz="3600" dirty="0"/>
              <a:t>[Project Title 36pt]</a:t>
            </a:r>
          </a:p>
        </p:txBody>
      </p:sp>
      <p:sp>
        <p:nvSpPr>
          <p:cNvPr id="3" name="Subtitle 2"/>
          <p:cNvSpPr>
            <a:spLocks noGrp="1"/>
          </p:cNvSpPr>
          <p:nvPr>
            <p:ph type="subTitle" idx="1"/>
          </p:nvPr>
        </p:nvSpPr>
        <p:spPr>
          <a:xfrm>
            <a:off x="2072268" y="3810000"/>
            <a:ext cx="6400800" cy="2362200"/>
          </a:xfrm>
        </p:spPr>
        <p:txBody>
          <a:bodyPr/>
          <a:lstStyle/>
          <a:p>
            <a:r>
              <a:rPr lang="en-US" sz="2400" dirty="0">
                <a:solidFill>
                  <a:srgbClr val="18453B"/>
                </a:solidFill>
              </a:rPr>
              <a:t>Team [Team Name 24pt]</a:t>
            </a:r>
          </a:p>
          <a:p>
            <a:pPr>
              <a:spcBef>
                <a:spcPts val="600"/>
              </a:spcBef>
            </a:pPr>
            <a:r>
              <a:rPr lang="en-US" dirty="0">
                <a:solidFill>
                  <a:srgbClr val="18453B"/>
                </a:solidFill>
              </a:rPr>
              <a:t>[Team Member 1 16pt]</a:t>
            </a:r>
          </a:p>
          <a:p>
            <a:r>
              <a:rPr lang="en-US" dirty="0">
                <a:solidFill>
                  <a:srgbClr val="18453B"/>
                </a:solidFill>
              </a:rPr>
              <a:t>[Team Member 2 16pt]</a:t>
            </a:r>
          </a:p>
          <a:p>
            <a:r>
              <a:rPr lang="en-US" dirty="0">
                <a:solidFill>
                  <a:srgbClr val="18453B"/>
                </a:solidFill>
              </a:rPr>
              <a:t>[Team Member 3 16pt]</a:t>
            </a:r>
          </a:p>
          <a:p>
            <a:r>
              <a:rPr lang="en-US" dirty="0">
                <a:solidFill>
                  <a:srgbClr val="18453B"/>
                </a:solidFill>
              </a:rPr>
              <a:t>[Team Member 4 16pt]</a:t>
            </a:r>
          </a:p>
          <a:p>
            <a:r>
              <a:rPr lang="en-US" dirty="0">
                <a:solidFill>
                  <a:srgbClr val="18453B"/>
                </a:solidFill>
              </a:rPr>
              <a:t>[Team Member 5 16pt]</a:t>
            </a:r>
          </a:p>
          <a:p>
            <a:r>
              <a:rPr lang="en-US" dirty="0">
                <a:solidFill>
                  <a:srgbClr val="18453B"/>
                </a:solidFill>
              </a:rPr>
              <a:t>[Team Member 6 16pt]</a:t>
            </a:r>
          </a:p>
          <a:p>
            <a:pPr>
              <a:spcBef>
                <a:spcPts val="600"/>
              </a:spcBef>
            </a:pPr>
            <a:r>
              <a:rPr lang="en-US" dirty="0"/>
              <a:t>Department of Computer Science and Engineering</a:t>
            </a:r>
          </a:p>
          <a:p>
            <a:r>
              <a:rPr lang="en-US" dirty="0"/>
              <a:t>Michigan State University</a:t>
            </a:r>
          </a:p>
          <a:p>
            <a:pPr>
              <a:spcBef>
                <a:spcPts val="600"/>
              </a:spcBef>
            </a:pPr>
            <a:r>
              <a:rPr lang="en-US"/>
              <a:t>Fall 2025</a:t>
            </a:r>
            <a:endParaRPr lang="en-US" dirty="0"/>
          </a:p>
        </p:txBody>
      </p:sp>
    </p:spTree>
    <p:extLst>
      <p:ext uri="{BB962C8B-B14F-4D97-AF65-F5344CB8AC3E}">
        <p14:creationId xmlns:p14="http://schemas.microsoft.com/office/powerpoint/2010/main" val="1366037666"/>
      </p:ext>
    </p:extLst>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title"/>
          </p:nvPr>
        </p:nvSpPr>
        <p:spPr/>
        <p:txBody>
          <a:bodyPr/>
          <a:lstStyle/>
          <a:p>
            <a:pPr eaLnBrk="1" hangingPunct="1"/>
            <a:r>
              <a:rPr lang="en-US"/>
              <a:t>Project Overview</a:t>
            </a:r>
          </a:p>
        </p:txBody>
      </p:sp>
      <p:sp>
        <p:nvSpPr>
          <p:cNvPr id="13315" name="Content Placeholder 2"/>
          <p:cNvSpPr>
            <a:spLocks noGrp="1"/>
          </p:cNvSpPr>
          <p:nvPr>
            <p:ph idx="1"/>
          </p:nvPr>
        </p:nvSpPr>
        <p:spPr/>
        <p:txBody>
          <a:bodyPr/>
          <a:lstStyle/>
          <a:p>
            <a:pPr eaLnBrk="1" hangingPunct="1"/>
            <a:r>
              <a:rPr lang="en-US" dirty="0"/>
              <a:t>Point 1</a:t>
            </a:r>
          </a:p>
          <a:p>
            <a:pPr eaLnBrk="1" hangingPunct="1"/>
            <a:r>
              <a:rPr lang="en-US" dirty="0"/>
              <a:t>Point 2</a:t>
            </a:r>
          </a:p>
          <a:p>
            <a:pPr eaLnBrk="1" hangingPunct="1"/>
            <a:r>
              <a:rPr lang="en-US" dirty="0"/>
              <a:t>Point 3</a:t>
            </a:r>
          </a:p>
          <a:p>
            <a:pPr eaLnBrk="1" hangingPunct="1"/>
            <a:r>
              <a:rPr lang="en-US" dirty="0" err="1"/>
              <a:t>Etc</a:t>
            </a:r>
            <a:r>
              <a:rPr lang="en-US" dirty="0"/>
              <a:t>…</a:t>
            </a:r>
          </a:p>
        </p:txBody>
      </p:sp>
      <p:sp>
        <p:nvSpPr>
          <p:cNvPr id="5" name="Date Placeholder 4"/>
          <p:cNvSpPr>
            <a:spLocks noGrp="1"/>
          </p:cNvSpPr>
          <p:nvPr>
            <p:ph type="dt" sz="quarter" idx="10"/>
          </p:nvPr>
        </p:nvSpPr>
        <p:spPr/>
        <p:txBody>
          <a:bodyPr/>
          <a:lstStyle/>
          <a:p>
            <a:pPr>
              <a:defRPr/>
            </a:pPr>
            <a:r>
              <a:rPr lang="en-US"/>
              <a:t>The Capstone Experience</a:t>
            </a:r>
          </a:p>
        </p:txBody>
      </p:sp>
      <p:sp>
        <p:nvSpPr>
          <p:cNvPr id="6" name="Footer Placeholder 5"/>
          <p:cNvSpPr>
            <a:spLocks noGrp="1"/>
          </p:cNvSpPr>
          <p:nvPr>
            <p:ph type="ftr" sz="quarter" idx="11"/>
          </p:nvPr>
        </p:nvSpPr>
        <p:spPr/>
        <p:txBody>
          <a:bodyPr/>
          <a:lstStyle/>
          <a:p>
            <a:pPr>
              <a:defRPr/>
            </a:pPr>
            <a:r>
              <a:rPr lang="en-US"/>
              <a:t>Team [Team Name] Beta Presentation</a:t>
            </a:r>
          </a:p>
        </p:txBody>
      </p:sp>
      <p:sp>
        <p:nvSpPr>
          <p:cNvPr id="2" name="Slide Number Placeholder 1">
            <a:extLst>
              <a:ext uri="{FF2B5EF4-FFF2-40B4-BE49-F238E27FC236}">
                <a16:creationId xmlns:a16="http://schemas.microsoft.com/office/drawing/2014/main" id="{380418DC-9ADD-8055-E923-AF1296267B7F}"/>
              </a:ext>
            </a:extLst>
          </p:cNvPr>
          <p:cNvSpPr>
            <a:spLocks noGrp="1"/>
          </p:cNvSpPr>
          <p:nvPr>
            <p:ph type="sldNum" sz="quarter" idx="12"/>
          </p:nvPr>
        </p:nvSpPr>
        <p:spPr/>
        <p:txBody>
          <a:bodyPr/>
          <a:lstStyle/>
          <a:p>
            <a:fld id="{B6F15528-21DE-4FAA-801E-634DDDAF4B2B}" type="slidenum">
              <a:rPr lang="en-US" smtClean="0"/>
              <a:pPr/>
              <a:t>4</a:t>
            </a:fld>
            <a:endParaRPr lang="en-US"/>
          </a:p>
        </p:txBody>
      </p:sp>
    </p:spTree>
    <p:extLst>
      <p:ext uri="{BB962C8B-B14F-4D97-AF65-F5344CB8AC3E}">
        <p14:creationId xmlns:p14="http://schemas.microsoft.com/office/powerpoint/2010/main" val="133885044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BFAA0AA-A2AC-BB5E-4E75-110C0097EF2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21818E2-AB80-8188-49B5-F7D30786DEF0}"/>
              </a:ext>
            </a:extLst>
          </p:cNvPr>
          <p:cNvSpPr>
            <a:spLocks noGrp="1"/>
          </p:cNvSpPr>
          <p:nvPr>
            <p:ph type="title"/>
          </p:nvPr>
        </p:nvSpPr>
        <p:spPr/>
        <p:txBody>
          <a:bodyPr>
            <a:normAutofit/>
          </a:bodyPr>
          <a:lstStyle/>
          <a:p>
            <a:r>
              <a:rPr lang="en-US" sz="3200" dirty="0"/>
              <a:t>Team Member’s Technical Tasks</a:t>
            </a:r>
            <a:endParaRPr lang="en-US" sz="2000" dirty="0"/>
          </a:p>
        </p:txBody>
      </p:sp>
      <p:sp>
        <p:nvSpPr>
          <p:cNvPr id="3" name="Content Placeholder 2">
            <a:extLst>
              <a:ext uri="{FF2B5EF4-FFF2-40B4-BE49-F238E27FC236}">
                <a16:creationId xmlns:a16="http://schemas.microsoft.com/office/drawing/2014/main" id="{A446C52C-D5AD-AE49-25F5-FCF221D758D3}"/>
              </a:ext>
            </a:extLst>
          </p:cNvPr>
          <p:cNvSpPr>
            <a:spLocks noGrp="1"/>
          </p:cNvSpPr>
          <p:nvPr>
            <p:ph idx="1"/>
          </p:nvPr>
        </p:nvSpPr>
        <p:spPr>
          <a:xfrm>
            <a:off x="457200" y="1600200"/>
            <a:ext cx="4114800" cy="4937760"/>
          </a:xfrm>
          <a:ln>
            <a:solidFill>
              <a:schemeClr val="tx1"/>
            </a:solidFill>
          </a:ln>
        </p:spPr>
        <p:txBody>
          <a:bodyPr numCol="1">
            <a:noAutofit/>
          </a:bodyPr>
          <a:lstStyle/>
          <a:p>
            <a:pPr marL="0" indent="0">
              <a:spcBef>
                <a:spcPts val="100"/>
              </a:spcBef>
              <a:buNone/>
            </a:pPr>
            <a:r>
              <a:rPr lang="en-US" sz="1200" dirty="0"/>
              <a:t>Technical Tasks Assigned</a:t>
            </a:r>
          </a:p>
          <a:p>
            <a:pPr marL="115888" indent="-115888">
              <a:spcBef>
                <a:spcPts val="100"/>
              </a:spcBef>
            </a:pPr>
            <a:r>
              <a:rPr lang="en-US" sz="1200" dirty="0"/>
              <a:t>Team Member Name 1</a:t>
            </a:r>
          </a:p>
          <a:p>
            <a:pPr marL="230188" lvl="1" indent="-114300">
              <a:spcBef>
                <a:spcPts val="100"/>
              </a:spcBef>
            </a:pPr>
            <a:r>
              <a:rPr lang="en-US" sz="1100" dirty="0"/>
              <a:t>Task 1</a:t>
            </a:r>
          </a:p>
          <a:p>
            <a:pPr marL="230188" lvl="1" indent="-114300">
              <a:spcBef>
                <a:spcPts val="100"/>
              </a:spcBef>
            </a:pPr>
            <a:r>
              <a:rPr lang="en-US" sz="1100" dirty="0"/>
              <a:t>⁞</a:t>
            </a:r>
          </a:p>
          <a:p>
            <a:pPr marL="230188" lvl="1" indent="-114300">
              <a:spcBef>
                <a:spcPts val="100"/>
              </a:spcBef>
            </a:pPr>
            <a:r>
              <a:rPr lang="en-US" sz="1100" dirty="0"/>
              <a:t>Task N</a:t>
            </a:r>
          </a:p>
          <a:p>
            <a:pPr marL="115888" indent="-115888">
              <a:spcBef>
                <a:spcPts val="100"/>
              </a:spcBef>
            </a:pPr>
            <a:r>
              <a:rPr lang="en-US" sz="1200" dirty="0"/>
              <a:t>Team Member Name 2</a:t>
            </a:r>
          </a:p>
          <a:p>
            <a:pPr marL="230188" lvl="1" indent="-114300">
              <a:spcBef>
                <a:spcPts val="100"/>
              </a:spcBef>
            </a:pPr>
            <a:r>
              <a:rPr lang="en-US" sz="1100" dirty="0"/>
              <a:t>Task 1</a:t>
            </a:r>
          </a:p>
          <a:p>
            <a:pPr marL="230188" lvl="1" indent="-114300">
              <a:spcBef>
                <a:spcPts val="100"/>
              </a:spcBef>
            </a:pPr>
            <a:r>
              <a:rPr lang="en-US" sz="1100" dirty="0"/>
              <a:t>⁞</a:t>
            </a:r>
          </a:p>
          <a:p>
            <a:pPr marL="230188" lvl="1" indent="-114300">
              <a:spcBef>
                <a:spcPts val="100"/>
              </a:spcBef>
            </a:pPr>
            <a:r>
              <a:rPr lang="en-US" sz="1100" dirty="0"/>
              <a:t>Task N</a:t>
            </a:r>
          </a:p>
          <a:p>
            <a:pPr marL="115888" indent="-115888">
              <a:spcBef>
                <a:spcPts val="100"/>
              </a:spcBef>
            </a:pPr>
            <a:r>
              <a:rPr lang="en-US" sz="1200" dirty="0"/>
              <a:t>Team Member Name 3</a:t>
            </a:r>
          </a:p>
          <a:p>
            <a:pPr marL="230188" lvl="1" indent="-114300">
              <a:spcBef>
                <a:spcPts val="100"/>
              </a:spcBef>
            </a:pPr>
            <a:r>
              <a:rPr lang="en-US" sz="1100" dirty="0"/>
              <a:t>Task 1</a:t>
            </a:r>
          </a:p>
          <a:p>
            <a:pPr marL="230188" lvl="1" indent="-114300">
              <a:spcBef>
                <a:spcPts val="100"/>
              </a:spcBef>
            </a:pPr>
            <a:r>
              <a:rPr lang="en-US" sz="1100" dirty="0"/>
              <a:t>⁞</a:t>
            </a:r>
          </a:p>
          <a:p>
            <a:pPr marL="230188" lvl="1" indent="-114300">
              <a:spcBef>
                <a:spcPts val="100"/>
              </a:spcBef>
            </a:pPr>
            <a:r>
              <a:rPr lang="en-US" sz="1100" dirty="0"/>
              <a:t>Task N</a:t>
            </a:r>
          </a:p>
          <a:p>
            <a:pPr marL="115888" indent="-115888">
              <a:spcBef>
                <a:spcPts val="100"/>
              </a:spcBef>
            </a:pPr>
            <a:r>
              <a:rPr lang="en-US" sz="1200" dirty="0"/>
              <a:t>Team Member Name 4</a:t>
            </a:r>
          </a:p>
          <a:p>
            <a:pPr marL="230188" lvl="1" indent="-114300">
              <a:spcBef>
                <a:spcPts val="100"/>
              </a:spcBef>
            </a:pPr>
            <a:r>
              <a:rPr lang="en-US" sz="1100" dirty="0"/>
              <a:t>Task 1</a:t>
            </a:r>
          </a:p>
          <a:p>
            <a:pPr marL="230188" lvl="1" indent="-114300">
              <a:spcBef>
                <a:spcPts val="100"/>
              </a:spcBef>
            </a:pPr>
            <a:r>
              <a:rPr lang="en-US" sz="1100" dirty="0"/>
              <a:t>⁞</a:t>
            </a:r>
          </a:p>
          <a:p>
            <a:pPr marL="230188" lvl="1" indent="-114300">
              <a:spcBef>
                <a:spcPts val="100"/>
              </a:spcBef>
            </a:pPr>
            <a:r>
              <a:rPr lang="en-US" sz="1100" dirty="0"/>
              <a:t>Task N</a:t>
            </a:r>
          </a:p>
          <a:p>
            <a:pPr marL="115888" indent="-115888">
              <a:spcBef>
                <a:spcPts val="100"/>
              </a:spcBef>
            </a:pPr>
            <a:r>
              <a:rPr lang="en-US" sz="1200" dirty="0"/>
              <a:t>Team Member Name 5</a:t>
            </a:r>
          </a:p>
          <a:p>
            <a:pPr marL="230188" lvl="1" indent="-114300">
              <a:spcBef>
                <a:spcPts val="100"/>
              </a:spcBef>
            </a:pPr>
            <a:r>
              <a:rPr lang="en-US" sz="1100" dirty="0"/>
              <a:t>Task 1</a:t>
            </a:r>
          </a:p>
          <a:p>
            <a:pPr marL="230188" lvl="1" indent="-114300">
              <a:spcBef>
                <a:spcPts val="100"/>
              </a:spcBef>
            </a:pPr>
            <a:r>
              <a:rPr lang="en-US" sz="1100" dirty="0"/>
              <a:t>⁞</a:t>
            </a:r>
          </a:p>
          <a:p>
            <a:pPr marL="230188" lvl="1" indent="-114300">
              <a:spcBef>
                <a:spcPts val="100"/>
              </a:spcBef>
            </a:pPr>
            <a:r>
              <a:rPr lang="en-US" sz="1100" dirty="0"/>
              <a:t>Task N</a:t>
            </a:r>
          </a:p>
          <a:p>
            <a:pPr marL="115888" indent="-115888">
              <a:spcBef>
                <a:spcPts val="100"/>
              </a:spcBef>
            </a:pPr>
            <a:r>
              <a:rPr lang="en-US" sz="1200" dirty="0"/>
              <a:t>Team Member Name 6</a:t>
            </a:r>
          </a:p>
          <a:p>
            <a:pPr marL="230188" lvl="1" indent="-114300">
              <a:spcBef>
                <a:spcPts val="100"/>
              </a:spcBef>
            </a:pPr>
            <a:r>
              <a:rPr lang="en-US" sz="1100" dirty="0"/>
              <a:t>Task 1</a:t>
            </a:r>
          </a:p>
          <a:p>
            <a:pPr marL="230188" lvl="1" indent="-114300">
              <a:spcBef>
                <a:spcPts val="100"/>
              </a:spcBef>
            </a:pPr>
            <a:r>
              <a:rPr lang="en-US" sz="1100" dirty="0"/>
              <a:t>⁞</a:t>
            </a:r>
          </a:p>
          <a:p>
            <a:pPr marL="230188" lvl="1" indent="-114300">
              <a:spcBef>
                <a:spcPts val="100"/>
              </a:spcBef>
            </a:pPr>
            <a:r>
              <a:rPr lang="en-US" sz="1100" dirty="0"/>
              <a:t>Task N</a:t>
            </a:r>
          </a:p>
        </p:txBody>
      </p:sp>
      <p:sp>
        <p:nvSpPr>
          <p:cNvPr id="4" name="Date Placeholder 3">
            <a:extLst>
              <a:ext uri="{FF2B5EF4-FFF2-40B4-BE49-F238E27FC236}">
                <a16:creationId xmlns:a16="http://schemas.microsoft.com/office/drawing/2014/main" id="{83BF8652-9844-B192-50BE-5BA036AA65C9}"/>
              </a:ext>
            </a:extLst>
          </p:cNvPr>
          <p:cNvSpPr>
            <a:spLocks noGrp="1"/>
          </p:cNvSpPr>
          <p:nvPr>
            <p:ph type="dt" sz="half" idx="10"/>
          </p:nvPr>
        </p:nvSpPr>
        <p:spPr/>
        <p:txBody>
          <a:bodyPr/>
          <a:lstStyle/>
          <a:p>
            <a:r>
              <a:rPr lang="en-US" dirty="0"/>
              <a:t>The Capstone Experience</a:t>
            </a:r>
          </a:p>
        </p:txBody>
      </p:sp>
      <p:sp>
        <p:nvSpPr>
          <p:cNvPr id="5" name="Footer Placeholder 4">
            <a:extLst>
              <a:ext uri="{FF2B5EF4-FFF2-40B4-BE49-F238E27FC236}">
                <a16:creationId xmlns:a16="http://schemas.microsoft.com/office/drawing/2014/main" id="{2CF0E595-1DA2-891F-9350-D5BE9A853E5A}"/>
              </a:ext>
            </a:extLst>
          </p:cNvPr>
          <p:cNvSpPr>
            <a:spLocks noGrp="1"/>
          </p:cNvSpPr>
          <p:nvPr>
            <p:ph type="ftr" sz="quarter" idx="11"/>
          </p:nvPr>
        </p:nvSpPr>
        <p:spPr/>
        <p:txBody>
          <a:bodyPr/>
          <a:lstStyle/>
          <a:p>
            <a:r>
              <a:rPr lang="en-US"/>
              <a:t>Team [Team Name] Beta Presentation</a:t>
            </a:r>
            <a:endParaRPr lang="en-US" dirty="0"/>
          </a:p>
        </p:txBody>
      </p:sp>
      <p:sp>
        <p:nvSpPr>
          <p:cNvPr id="6" name="Slide Number Placeholder 5">
            <a:extLst>
              <a:ext uri="{FF2B5EF4-FFF2-40B4-BE49-F238E27FC236}">
                <a16:creationId xmlns:a16="http://schemas.microsoft.com/office/drawing/2014/main" id="{B136DA57-3E4F-3E91-A976-E7CE64FEAF36}"/>
              </a:ext>
            </a:extLst>
          </p:cNvPr>
          <p:cNvSpPr>
            <a:spLocks noGrp="1"/>
          </p:cNvSpPr>
          <p:nvPr>
            <p:ph type="sldNum" sz="quarter" idx="12"/>
          </p:nvPr>
        </p:nvSpPr>
        <p:spPr/>
        <p:txBody>
          <a:bodyPr/>
          <a:lstStyle/>
          <a:p>
            <a:fld id="{B6F15528-21DE-4FAA-801E-634DDDAF4B2B}" type="slidenum">
              <a:rPr lang="en-US" smtClean="0"/>
              <a:pPr/>
              <a:t>5</a:t>
            </a:fld>
            <a:endParaRPr lang="en-US"/>
          </a:p>
        </p:txBody>
      </p:sp>
      <p:sp>
        <p:nvSpPr>
          <p:cNvPr id="8" name="Content Placeholder 2">
            <a:extLst>
              <a:ext uri="{FF2B5EF4-FFF2-40B4-BE49-F238E27FC236}">
                <a16:creationId xmlns:a16="http://schemas.microsoft.com/office/drawing/2014/main" id="{5ABC26C8-90AD-D03D-0D3F-3831FD6F8F95}"/>
              </a:ext>
            </a:extLst>
          </p:cNvPr>
          <p:cNvSpPr txBox="1">
            <a:spLocks/>
          </p:cNvSpPr>
          <p:nvPr/>
        </p:nvSpPr>
        <p:spPr>
          <a:xfrm>
            <a:off x="4572000" y="1600200"/>
            <a:ext cx="4114800" cy="4937760"/>
          </a:xfrm>
          <a:prstGeom prst="rect">
            <a:avLst/>
          </a:prstGeom>
          <a:ln>
            <a:solidFill>
              <a:schemeClr val="tx1"/>
            </a:solidFill>
          </a:ln>
        </p:spPr>
        <p:txBody>
          <a:bodyPr vert="horz" lIns="91440" tIns="45720" rIns="91440" bIns="45720" numCol="1" rtlCol="0">
            <a:noAutofit/>
          </a:bodyPr>
          <a:lstStyle>
            <a:lvl1pPr marL="230188" indent="-230188"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461963" indent="-231775" algn="l" defTabSz="914400" rtl="0" eaLnBrk="1" latinLnBrk="0" hangingPunct="1">
              <a:spcBef>
                <a:spcPct val="20000"/>
              </a:spcBef>
              <a:buFont typeface="Wingdings" pitchFamily="2" charset="2"/>
              <a:buChar char="§"/>
              <a:defRPr sz="2800" kern="1200">
                <a:solidFill>
                  <a:schemeClr val="tx1"/>
                </a:solidFill>
                <a:latin typeface="+mn-lt"/>
                <a:ea typeface="+mn-ea"/>
                <a:cs typeface="+mn-cs"/>
              </a:defRPr>
            </a:lvl2pPr>
            <a:lvl3pPr marL="684213" indent="-222250" algn="l" defTabSz="914400" rtl="0" eaLnBrk="1" latinLnBrk="0" hangingPunct="1">
              <a:spcBef>
                <a:spcPct val="20000"/>
              </a:spcBef>
              <a:buFont typeface="Courier New" pitchFamily="49" charset="0"/>
              <a:buChar char="o"/>
              <a:defRPr sz="2400" kern="1200">
                <a:solidFill>
                  <a:schemeClr val="tx1"/>
                </a:solidFill>
                <a:latin typeface="+mn-lt"/>
                <a:ea typeface="+mn-ea"/>
                <a:cs typeface="+mn-cs"/>
              </a:defRPr>
            </a:lvl3pPr>
            <a:lvl4pPr marL="914400" indent="-230188" algn="l" defTabSz="914400" rtl="0" eaLnBrk="1" latinLnBrk="0" hangingPunct="1">
              <a:spcBef>
                <a:spcPct val="20000"/>
              </a:spcBef>
              <a:buFont typeface="Wingdings" pitchFamily="2" charset="2"/>
              <a:buChar char="v"/>
              <a:defRPr sz="2000" kern="1200">
                <a:solidFill>
                  <a:schemeClr val="tx1"/>
                </a:solidFill>
                <a:latin typeface="+mn-lt"/>
                <a:ea typeface="+mn-ea"/>
                <a:cs typeface="+mn-cs"/>
              </a:defRPr>
            </a:lvl4pPr>
            <a:lvl5pPr marL="1144588" indent="-230188"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spcBef>
                <a:spcPts val="100"/>
              </a:spcBef>
              <a:buFont typeface="Arial" pitchFamily="34" charset="0"/>
              <a:buNone/>
            </a:pPr>
            <a:r>
              <a:rPr lang="en-US" sz="1200" dirty="0"/>
              <a:t>Technical Tasks Completed</a:t>
            </a:r>
          </a:p>
          <a:p>
            <a:pPr marL="115888" indent="-115888">
              <a:spcBef>
                <a:spcPts val="100"/>
              </a:spcBef>
            </a:pPr>
            <a:r>
              <a:rPr lang="en-US" sz="1200" dirty="0"/>
              <a:t>Team Member Name 1</a:t>
            </a:r>
          </a:p>
          <a:p>
            <a:pPr marL="230188" lvl="1" indent="-114300">
              <a:spcBef>
                <a:spcPts val="100"/>
              </a:spcBef>
            </a:pPr>
            <a:r>
              <a:rPr lang="en-US" sz="1100" dirty="0"/>
              <a:t>Task 1</a:t>
            </a:r>
          </a:p>
          <a:p>
            <a:pPr marL="230188" lvl="1" indent="-114300">
              <a:spcBef>
                <a:spcPts val="100"/>
              </a:spcBef>
            </a:pPr>
            <a:r>
              <a:rPr lang="en-US" sz="1100" dirty="0"/>
              <a:t>⁞</a:t>
            </a:r>
          </a:p>
          <a:p>
            <a:pPr marL="230188" lvl="1" indent="-114300">
              <a:spcBef>
                <a:spcPts val="100"/>
              </a:spcBef>
            </a:pPr>
            <a:r>
              <a:rPr lang="en-US" sz="1100" dirty="0"/>
              <a:t>Task N</a:t>
            </a:r>
          </a:p>
          <a:p>
            <a:pPr marL="115888" indent="-115888">
              <a:spcBef>
                <a:spcPts val="100"/>
              </a:spcBef>
            </a:pPr>
            <a:r>
              <a:rPr lang="en-US" sz="1200" dirty="0"/>
              <a:t>Team Member Name 2</a:t>
            </a:r>
          </a:p>
          <a:p>
            <a:pPr marL="230188" lvl="1" indent="-114300">
              <a:spcBef>
                <a:spcPts val="100"/>
              </a:spcBef>
            </a:pPr>
            <a:r>
              <a:rPr lang="en-US" sz="1100" dirty="0"/>
              <a:t>Task 1</a:t>
            </a:r>
          </a:p>
          <a:p>
            <a:pPr marL="230188" lvl="1" indent="-114300">
              <a:spcBef>
                <a:spcPts val="100"/>
              </a:spcBef>
            </a:pPr>
            <a:r>
              <a:rPr lang="en-US" sz="1100" dirty="0"/>
              <a:t>⁞</a:t>
            </a:r>
          </a:p>
          <a:p>
            <a:pPr marL="230188" lvl="1" indent="-114300">
              <a:spcBef>
                <a:spcPts val="100"/>
              </a:spcBef>
            </a:pPr>
            <a:r>
              <a:rPr lang="en-US" sz="1100" dirty="0"/>
              <a:t>Task N</a:t>
            </a:r>
          </a:p>
          <a:p>
            <a:pPr marL="115888" indent="-115888">
              <a:spcBef>
                <a:spcPts val="100"/>
              </a:spcBef>
            </a:pPr>
            <a:r>
              <a:rPr lang="en-US" sz="1200" dirty="0"/>
              <a:t>Team Member Name 3</a:t>
            </a:r>
          </a:p>
          <a:p>
            <a:pPr marL="230188" lvl="1" indent="-114300">
              <a:spcBef>
                <a:spcPts val="100"/>
              </a:spcBef>
            </a:pPr>
            <a:r>
              <a:rPr lang="en-US" sz="1100" dirty="0"/>
              <a:t>Task 1</a:t>
            </a:r>
          </a:p>
          <a:p>
            <a:pPr marL="230188" lvl="1" indent="-114300">
              <a:spcBef>
                <a:spcPts val="100"/>
              </a:spcBef>
            </a:pPr>
            <a:r>
              <a:rPr lang="en-US" sz="1100" dirty="0"/>
              <a:t>⁞</a:t>
            </a:r>
          </a:p>
          <a:p>
            <a:pPr marL="230188" lvl="1" indent="-114300">
              <a:spcBef>
                <a:spcPts val="100"/>
              </a:spcBef>
            </a:pPr>
            <a:r>
              <a:rPr lang="en-US" sz="1100" dirty="0"/>
              <a:t>Task N</a:t>
            </a:r>
          </a:p>
          <a:p>
            <a:pPr marL="115888" indent="-115888">
              <a:spcBef>
                <a:spcPts val="100"/>
              </a:spcBef>
            </a:pPr>
            <a:r>
              <a:rPr lang="en-US" sz="1200" dirty="0"/>
              <a:t>Team Member Name 4</a:t>
            </a:r>
          </a:p>
          <a:p>
            <a:pPr marL="230188" lvl="1" indent="-114300">
              <a:spcBef>
                <a:spcPts val="100"/>
              </a:spcBef>
            </a:pPr>
            <a:r>
              <a:rPr lang="en-US" sz="1100" dirty="0"/>
              <a:t>Task 1</a:t>
            </a:r>
          </a:p>
          <a:p>
            <a:pPr marL="230188" lvl="1" indent="-114300">
              <a:spcBef>
                <a:spcPts val="100"/>
              </a:spcBef>
            </a:pPr>
            <a:r>
              <a:rPr lang="en-US" sz="1100" dirty="0"/>
              <a:t>⁞</a:t>
            </a:r>
          </a:p>
          <a:p>
            <a:pPr marL="230188" lvl="1" indent="-114300">
              <a:spcBef>
                <a:spcPts val="100"/>
              </a:spcBef>
            </a:pPr>
            <a:r>
              <a:rPr lang="en-US" sz="1100" dirty="0"/>
              <a:t>Task N</a:t>
            </a:r>
          </a:p>
          <a:p>
            <a:pPr marL="115888" indent="-115888">
              <a:spcBef>
                <a:spcPts val="100"/>
              </a:spcBef>
            </a:pPr>
            <a:r>
              <a:rPr lang="en-US" sz="1200" dirty="0"/>
              <a:t>Team Member Name 5</a:t>
            </a:r>
          </a:p>
          <a:p>
            <a:pPr marL="230188" lvl="1" indent="-114300">
              <a:spcBef>
                <a:spcPts val="100"/>
              </a:spcBef>
            </a:pPr>
            <a:r>
              <a:rPr lang="en-US" sz="1100" dirty="0"/>
              <a:t>Task 1</a:t>
            </a:r>
          </a:p>
          <a:p>
            <a:pPr marL="230188" lvl="1" indent="-114300">
              <a:spcBef>
                <a:spcPts val="100"/>
              </a:spcBef>
            </a:pPr>
            <a:r>
              <a:rPr lang="en-US" sz="1100" dirty="0"/>
              <a:t>⁞</a:t>
            </a:r>
          </a:p>
          <a:p>
            <a:pPr marL="230188" lvl="1" indent="-114300">
              <a:spcBef>
                <a:spcPts val="100"/>
              </a:spcBef>
            </a:pPr>
            <a:r>
              <a:rPr lang="en-US" sz="1100" dirty="0"/>
              <a:t>Task N</a:t>
            </a:r>
          </a:p>
          <a:p>
            <a:pPr marL="115888" indent="-115888">
              <a:spcBef>
                <a:spcPts val="100"/>
              </a:spcBef>
            </a:pPr>
            <a:r>
              <a:rPr lang="en-US" sz="1200" dirty="0"/>
              <a:t>Team Member Name 6</a:t>
            </a:r>
          </a:p>
          <a:p>
            <a:pPr marL="230188" lvl="1" indent="-114300">
              <a:spcBef>
                <a:spcPts val="100"/>
              </a:spcBef>
            </a:pPr>
            <a:r>
              <a:rPr lang="en-US" sz="1100" dirty="0"/>
              <a:t>Task 1</a:t>
            </a:r>
          </a:p>
          <a:p>
            <a:pPr marL="230188" lvl="1" indent="-114300">
              <a:spcBef>
                <a:spcPts val="100"/>
              </a:spcBef>
            </a:pPr>
            <a:r>
              <a:rPr lang="en-US" sz="1100" dirty="0"/>
              <a:t>⁞</a:t>
            </a:r>
          </a:p>
          <a:p>
            <a:pPr marL="230188" lvl="1" indent="-114300">
              <a:spcBef>
                <a:spcPts val="100"/>
              </a:spcBef>
            </a:pPr>
            <a:r>
              <a:rPr lang="en-US" sz="1100" dirty="0"/>
              <a:t>Task N</a:t>
            </a:r>
          </a:p>
        </p:txBody>
      </p:sp>
      <p:sp>
        <p:nvSpPr>
          <p:cNvPr id="9" name="TextBox 8">
            <a:extLst>
              <a:ext uri="{FF2B5EF4-FFF2-40B4-BE49-F238E27FC236}">
                <a16:creationId xmlns:a16="http://schemas.microsoft.com/office/drawing/2014/main" id="{31AE0A2F-065B-EEE9-91D4-8BB97B072A0D}"/>
              </a:ext>
            </a:extLst>
          </p:cNvPr>
          <p:cNvSpPr txBox="1"/>
          <p:nvPr/>
        </p:nvSpPr>
        <p:spPr>
          <a:xfrm>
            <a:off x="5943600" y="77266"/>
            <a:ext cx="2971800" cy="1323439"/>
          </a:xfrm>
          <a:prstGeom prst="rect">
            <a:avLst/>
          </a:prstGeom>
          <a:noFill/>
          <a:ln>
            <a:solidFill>
              <a:schemeClr val="tx1"/>
            </a:solidFill>
          </a:ln>
        </p:spPr>
        <p:txBody>
          <a:bodyPr wrap="square" rtlCol="0">
            <a:spAutoFit/>
          </a:bodyPr>
          <a:lstStyle/>
          <a:p>
            <a:r>
              <a:rPr lang="en-US" sz="1000" dirty="0"/>
              <a:t>For each team member, list the major technical tasks assigned to them and completed by them. Only include technical tasks. Do not include things like creating documents or slide decks.</a:t>
            </a:r>
          </a:p>
          <a:p>
            <a:r>
              <a:rPr lang="en-US" sz="1000" dirty="0"/>
              <a:t>This is a reference slide so it may be wordy.</a:t>
            </a:r>
          </a:p>
          <a:p>
            <a:r>
              <a:rPr lang="en-US" sz="1000" dirty="0"/>
              <a:t>Ideally, the Completed column should match </a:t>
            </a:r>
            <a:r>
              <a:rPr lang="en-US" sz="1000"/>
              <a:t>the Assigned</a:t>
            </a:r>
            <a:r>
              <a:rPr lang="en-US" sz="1000" dirty="0"/>
              <a:t>.</a:t>
            </a:r>
          </a:p>
          <a:p>
            <a:r>
              <a:rPr lang="en-US" sz="1000" b="1" dirty="0">
                <a:solidFill>
                  <a:srgbClr val="FF0000"/>
                </a:solidFill>
              </a:rPr>
              <a:t>Delete this textbox.</a:t>
            </a:r>
          </a:p>
        </p:txBody>
      </p:sp>
    </p:spTree>
    <p:extLst>
      <p:ext uri="{BB962C8B-B14F-4D97-AF65-F5344CB8AC3E}">
        <p14:creationId xmlns:p14="http://schemas.microsoft.com/office/powerpoint/2010/main" val="363371005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7" name="Rectangle 2"/>
          <p:cNvSpPr>
            <a:spLocks noGrp="1" noChangeArrowheads="1"/>
          </p:cNvSpPr>
          <p:nvPr>
            <p:ph type="title"/>
          </p:nvPr>
        </p:nvSpPr>
        <p:spPr/>
        <p:txBody>
          <a:bodyPr/>
          <a:lstStyle/>
          <a:p>
            <a:r>
              <a:rPr lang="en-US"/>
              <a:t>System Architecture</a:t>
            </a:r>
            <a:endParaRPr lang="en-US" dirty="0"/>
          </a:p>
        </p:txBody>
      </p:sp>
      <p:sp>
        <p:nvSpPr>
          <p:cNvPr id="5" name="Date Placeholder 4"/>
          <p:cNvSpPr>
            <a:spLocks noGrp="1"/>
          </p:cNvSpPr>
          <p:nvPr>
            <p:ph type="dt" sz="half" idx="10"/>
          </p:nvPr>
        </p:nvSpPr>
        <p:spPr/>
        <p:txBody>
          <a:bodyPr/>
          <a:lstStyle/>
          <a:p>
            <a:r>
              <a:rPr lang="en-US"/>
              <a:t>The Capstone Experience</a:t>
            </a:r>
            <a:endParaRPr lang="en-US" dirty="0"/>
          </a:p>
        </p:txBody>
      </p:sp>
      <p:sp>
        <p:nvSpPr>
          <p:cNvPr id="6" name="Footer Placeholder 5"/>
          <p:cNvSpPr>
            <a:spLocks noGrp="1"/>
          </p:cNvSpPr>
          <p:nvPr>
            <p:ph type="ftr" sz="quarter" idx="11"/>
          </p:nvPr>
        </p:nvSpPr>
        <p:spPr/>
        <p:txBody>
          <a:bodyPr/>
          <a:lstStyle/>
          <a:p>
            <a:r>
              <a:rPr lang="en-US"/>
              <a:t>Team [Team Name] Beta Presentation</a:t>
            </a:r>
            <a:endParaRPr lang="en-US" dirty="0"/>
          </a:p>
        </p:txBody>
      </p:sp>
      <p:sp>
        <p:nvSpPr>
          <p:cNvPr id="2" name="TextBox 1"/>
          <p:cNvSpPr txBox="1"/>
          <p:nvPr/>
        </p:nvSpPr>
        <p:spPr>
          <a:xfrm>
            <a:off x="2133600" y="2895600"/>
            <a:ext cx="4495800" cy="2308324"/>
          </a:xfrm>
          <a:prstGeom prst="rect">
            <a:avLst/>
          </a:prstGeom>
          <a:noFill/>
          <a:ln>
            <a:solidFill>
              <a:schemeClr val="tx1"/>
            </a:solidFill>
          </a:ln>
        </p:spPr>
        <p:txBody>
          <a:bodyPr wrap="square" rtlCol="0">
            <a:spAutoFit/>
          </a:bodyPr>
          <a:lstStyle/>
          <a:p>
            <a:r>
              <a:rPr lang="en-US" dirty="0"/>
              <a:t>Include your system architecture diagram from your Project Plan presentation.</a:t>
            </a:r>
          </a:p>
          <a:p>
            <a:endParaRPr lang="en-US" dirty="0"/>
          </a:p>
          <a:p>
            <a:r>
              <a:rPr lang="en-US" dirty="0"/>
              <a:t>Update or redo your system architecture diagram if you were asked you to do so in your alpha presentation feedback.</a:t>
            </a:r>
          </a:p>
          <a:p>
            <a:endParaRPr lang="en-US" dirty="0"/>
          </a:p>
          <a:p>
            <a:r>
              <a:rPr lang="en-US" b="1" dirty="0">
                <a:solidFill>
                  <a:srgbClr val="FF0000"/>
                </a:solidFill>
              </a:rPr>
              <a:t>Delete this textbox.</a:t>
            </a:r>
          </a:p>
        </p:txBody>
      </p:sp>
      <p:sp>
        <p:nvSpPr>
          <p:cNvPr id="3" name="Slide Number Placeholder 2">
            <a:extLst>
              <a:ext uri="{FF2B5EF4-FFF2-40B4-BE49-F238E27FC236}">
                <a16:creationId xmlns:a16="http://schemas.microsoft.com/office/drawing/2014/main" id="{B31B8B9F-2FBB-D6AE-3350-C5C126135AA6}"/>
              </a:ext>
            </a:extLst>
          </p:cNvPr>
          <p:cNvSpPr>
            <a:spLocks noGrp="1"/>
          </p:cNvSpPr>
          <p:nvPr>
            <p:ph type="sldNum" sz="quarter" idx="12"/>
          </p:nvPr>
        </p:nvSpPr>
        <p:spPr/>
        <p:txBody>
          <a:bodyPr/>
          <a:lstStyle/>
          <a:p>
            <a:fld id="{B6F15528-21DE-4FAA-801E-634DDDAF4B2B}" type="slidenum">
              <a:rPr lang="en-US" smtClean="0"/>
              <a:pPr/>
              <a:t>6</a:t>
            </a:fld>
            <a:endParaRPr lang="en-US"/>
          </a:p>
        </p:txBody>
      </p:sp>
    </p:spTree>
    <p:extLst>
      <p:ext uri="{BB962C8B-B14F-4D97-AF65-F5344CB8AC3E}">
        <p14:creationId xmlns:p14="http://schemas.microsoft.com/office/powerpoint/2010/main" val="345659971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a:t>[Title of Screen Shot 1]</a:t>
            </a:r>
            <a:endParaRPr lang="en-US" sz="1800" dirty="0"/>
          </a:p>
        </p:txBody>
      </p:sp>
      <p:sp>
        <p:nvSpPr>
          <p:cNvPr id="2" name="Date Placeholder 1"/>
          <p:cNvSpPr>
            <a:spLocks noGrp="1"/>
          </p:cNvSpPr>
          <p:nvPr>
            <p:ph type="dt" sz="half" idx="10"/>
          </p:nvPr>
        </p:nvSpPr>
        <p:spPr/>
        <p:txBody>
          <a:bodyPr/>
          <a:lstStyle/>
          <a:p>
            <a:r>
              <a:rPr lang="en-US"/>
              <a:t>The Capstone Experience</a:t>
            </a:r>
          </a:p>
        </p:txBody>
      </p:sp>
      <p:sp>
        <p:nvSpPr>
          <p:cNvPr id="3" name="Footer Placeholder 2"/>
          <p:cNvSpPr>
            <a:spLocks noGrp="1"/>
          </p:cNvSpPr>
          <p:nvPr>
            <p:ph type="ftr" sz="quarter" idx="11"/>
          </p:nvPr>
        </p:nvSpPr>
        <p:spPr/>
        <p:txBody>
          <a:bodyPr/>
          <a:lstStyle/>
          <a:p>
            <a:r>
              <a:rPr lang="en-US"/>
              <a:t>Team [Team Name] Beta Presentation</a:t>
            </a:r>
            <a:endParaRPr lang="en-US" dirty="0"/>
          </a:p>
        </p:txBody>
      </p:sp>
      <p:sp>
        <p:nvSpPr>
          <p:cNvPr id="6" name="TextBox 5"/>
          <p:cNvSpPr txBox="1"/>
          <p:nvPr/>
        </p:nvSpPr>
        <p:spPr>
          <a:xfrm>
            <a:off x="762000" y="1981200"/>
            <a:ext cx="7620000" cy="4247317"/>
          </a:xfrm>
          <a:prstGeom prst="rect">
            <a:avLst/>
          </a:prstGeom>
          <a:noFill/>
          <a:ln>
            <a:solidFill>
              <a:schemeClr val="tx1"/>
            </a:solidFill>
          </a:ln>
        </p:spPr>
        <p:txBody>
          <a:bodyPr wrap="square" rtlCol="0">
            <a:spAutoFit/>
          </a:bodyPr>
          <a:lstStyle/>
          <a:p>
            <a:r>
              <a:rPr lang="en-US" dirty="0"/>
              <a:t>You must include at least four screenshots.</a:t>
            </a:r>
          </a:p>
          <a:p>
            <a:endParaRPr lang="en-US" dirty="0"/>
          </a:p>
          <a:p>
            <a:pPr marL="0" lvl="2"/>
            <a:r>
              <a:rPr lang="en-US" dirty="0"/>
              <a:t>Include actual screen shots (i.e., not mockups), replacing [Title of Screen Shot]  with an appropriate title. </a:t>
            </a:r>
          </a:p>
          <a:p>
            <a:pPr marL="0" lvl="2"/>
            <a:endParaRPr lang="en-US" dirty="0"/>
          </a:p>
          <a:p>
            <a:pPr marL="0" lvl="2"/>
            <a:r>
              <a:rPr lang="en-US" dirty="0"/>
              <a:t>You may duplicate the Screen Shot template slide as needed.</a:t>
            </a:r>
          </a:p>
          <a:p>
            <a:endParaRPr lang="en-US" dirty="0"/>
          </a:p>
          <a:p>
            <a:pPr marL="0" lvl="2"/>
            <a:r>
              <a:rPr lang="en-US" dirty="0"/>
              <a:t>The screen shots should </a:t>
            </a:r>
            <a:r>
              <a:rPr lang="en-US" u="sng" dirty="0"/>
              <a:t>not</a:t>
            </a:r>
            <a:r>
              <a:rPr lang="en-US" dirty="0"/>
              <a:t> contain any bordering transparent or whitespace. Use paint.net to </a:t>
            </a:r>
            <a:r>
              <a:rPr lang="en-US" u="sng" dirty="0"/>
              <a:t>crop</a:t>
            </a:r>
            <a:r>
              <a:rPr lang="en-US" dirty="0"/>
              <a:t> them appropriately. </a:t>
            </a:r>
            <a:r>
              <a:rPr lang="en-US" b="1" dirty="0">
                <a:solidFill>
                  <a:srgbClr val="FF0000"/>
                </a:solidFill>
                <a:latin typeface="Calibri" panose="020F0502020204030204" pitchFamily="34" charset="0"/>
                <a:cs typeface="Calibri" panose="020F0502020204030204" pitchFamily="34" charset="0"/>
              </a:rPr>
              <a:t>← Read this carefully.</a:t>
            </a:r>
            <a:endParaRPr lang="en-US" b="1" i="1" dirty="0">
              <a:solidFill>
                <a:srgbClr val="FF0000"/>
              </a:solidFill>
              <a:latin typeface="Calibri" panose="020F0502020204030204" pitchFamily="34" charset="0"/>
              <a:cs typeface="Calibri" panose="020F0502020204030204" pitchFamily="34" charset="0"/>
            </a:endParaRPr>
          </a:p>
          <a:p>
            <a:pPr marL="0" lvl="2"/>
            <a:endParaRPr lang="en-US" b="1" i="1" dirty="0">
              <a:solidFill>
                <a:srgbClr val="FF0000"/>
              </a:solidFill>
            </a:endParaRPr>
          </a:p>
          <a:p>
            <a:pPr marL="0" lvl="2"/>
            <a:r>
              <a:rPr lang="en-US" dirty="0"/>
              <a:t>If a slide contains more than one screen shot or additional artwork (like arrows), group all of the items into a single grouping so that it can be copied-and-pasted and resized as a single unit. </a:t>
            </a:r>
            <a:r>
              <a:rPr lang="en-US" b="1" dirty="0">
                <a:solidFill>
                  <a:srgbClr val="FF0000"/>
                </a:solidFill>
                <a:latin typeface="Calibri" panose="020F0502020204030204" pitchFamily="34" charset="0"/>
                <a:cs typeface="Calibri" panose="020F0502020204030204" pitchFamily="34" charset="0"/>
              </a:rPr>
              <a:t>← Read this carefully.</a:t>
            </a:r>
            <a:endParaRPr lang="en-US" dirty="0"/>
          </a:p>
          <a:p>
            <a:endParaRPr lang="en-US" dirty="0"/>
          </a:p>
          <a:p>
            <a:r>
              <a:rPr lang="en-US" b="1" dirty="0">
                <a:solidFill>
                  <a:srgbClr val="FF0000"/>
                </a:solidFill>
              </a:rPr>
              <a:t>Delete this textbox.</a:t>
            </a:r>
          </a:p>
        </p:txBody>
      </p:sp>
      <p:sp>
        <p:nvSpPr>
          <p:cNvPr id="7" name="Slide Number Placeholder 6">
            <a:extLst>
              <a:ext uri="{FF2B5EF4-FFF2-40B4-BE49-F238E27FC236}">
                <a16:creationId xmlns:a16="http://schemas.microsoft.com/office/drawing/2014/main" id="{531F5809-BC61-E31A-7926-B72F9C2093AA}"/>
              </a:ext>
            </a:extLst>
          </p:cNvPr>
          <p:cNvSpPr>
            <a:spLocks noGrp="1"/>
          </p:cNvSpPr>
          <p:nvPr>
            <p:ph type="sldNum" sz="quarter" idx="12"/>
          </p:nvPr>
        </p:nvSpPr>
        <p:spPr/>
        <p:txBody>
          <a:bodyPr/>
          <a:lstStyle/>
          <a:p>
            <a:fld id="{B6F15528-21DE-4FAA-801E-634DDDAF4B2B}" type="slidenum">
              <a:rPr lang="en-US" smtClean="0"/>
              <a:pPr/>
              <a:t>7</a:t>
            </a:fld>
            <a:endParaRPr lang="en-US"/>
          </a:p>
        </p:txBody>
      </p:sp>
    </p:spTree>
    <p:extLst>
      <p:ext uri="{BB962C8B-B14F-4D97-AF65-F5344CB8AC3E}">
        <p14:creationId xmlns:p14="http://schemas.microsoft.com/office/powerpoint/2010/main" val="12017473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a:t>[Title of Screen Shot 2]</a:t>
            </a:r>
            <a:endParaRPr lang="en-US" sz="1800" dirty="0"/>
          </a:p>
        </p:txBody>
      </p:sp>
      <p:sp>
        <p:nvSpPr>
          <p:cNvPr id="2" name="Date Placeholder 1"/>
          <p:cNvSpPr>
            <a:spLocks noGrp="1"/>
          </p:cNvSpPr>
          <p:nvPr>
            <p:ph type="dt" sz="half" idx="10"/>
          </p:nvPr>
        </p:nvSpPr>
        <p:spPr/>
        <p:txBody>
          <a:bodyPr/>
          <a:lstStyle/>
          <a:p>
            <a:r>
              <a:rPr lang="en-US"/>
              <a:t>The Capstone Experience</a:t>
            </a:r>
          </a:p>
        </p:txBody>
      </p:sp>
      <p:sp>
        <p:nvSpPr>
          <p:cNvPr id="3" name="Footer Placeholder 2"/>
          <p:cNvSpPr>
            <a:spLocks noGrp="1"/>
          </p:cNvSpPr>
          <p:nvPr>
            <p:ph type="ftr" sz="quarter" idx="11"/>
          </p:nvPr>
        </p:nvSpPr>
        <p:spPr/>
        <p:txBody>
          <a:bodyPr/>
          <a:lstStyle/>
          <a:p>
            <a:r>
              <a:rPr lang="en-US"/>
              <a:t>Team [Team Name] Beta Presentation</a:t>
            </a:r>
            <a:endParaRPr lang="en-US" dirty="0"/>
          </a:p>
        </p:txBody>
      </p:sp>
      <p:sp>
        <p:nvSpPr>
          <p:cNvPr id="7" name="TextBox 6"/>
          <p:cNvSpPr txBox="1"/>
          <p:nvPr/>
        </p:nvSpPr>
        <p:spPr>
          <a:xfrm>
            <a:off x="762000" y="1981200"/>
            <a:ext cx="7620000" cy="4247317"/>
          </a:xfrm>
          <a:prstGeom prst="rect">
            <a:avLst/>
          </a:prstGeom>
          <a:noFill/>
          <a:ln>
            <a:solidFill>
              <a:schemeClr val="tx1"/>
            </a:solidFill>
          </a:ln>
        </p:spPr>
        <p:txBody>
          <a:bodyPr wrap="square" rtlCol="0">
            <a:spAutoFit/>
          </a:bodyPr>
          <a:lstStyle/>
          <a:p>
            <a:r>
              <a:rPr lang="en-US" dirty="0"/>
              <a:t>You must include at least four screenshots.</a:t>
            </a:r>
          </a:p>
          <a:p>
            <a:endParaRPr lang="en-US" dirty="0"/>
          </a:p>
          <a:p>
            <a:pPr marL="0" lvl="2"/>
            <a:r>
              <a:rPr lang="en-US" dirty="0"/>
              <a:t>Include actual screen shots (i.e., not mockups), replacing [Title of Screen Shot]  with an appropriate title. </a:t>
            </a:r>
          </a:p>
          <a:p>
            <a:pPr marL="0" lvl="2"/>
            <a:endParaRPr lang="en-US" dirty="0"/>
          </a:p>
          <a:p>
            <a:pPr marL="0" lvl="2"/>
            <a:r>
              <a:rPr lang="en-US" dirty="0"/>
              <a:t>You may duplicate the Screen Shot template slide as needed.</a:t>
            </a:r>
          </a:p>
          <a:p>
            <a:endParaRPr lang="en-US" dirty="0"/>
          </a:p>
          <a:p>
            <a:pPr marL="0" lvl="2"/>
            <a:r>
              <a:rPr lang="en-US" dirty="0"/>
              <a:t>The screen shots should </a:t>
            </a:r>
            <a:r>
              <a:rPr lang="en-US" u="sng" dirty="0"/>
              <a:t>not</a:t>
            </a:r>
            <a:r>
              <a:rPr lang="en-US" dirty="0"/>
              <a:t> contain any bordering transparent or whitespace. Use paint.net to </a:t>
            </a:r>
            <a:r>
              <a:rPr lang="en-US" u="sng" dirty="0"/>
              <a:t>crop</a:t>
            </a:r>
            <a:r>
              <a:rPr lang="en-US" dirty="0"/>
              <a:t> them appropriately. </a:t>
            </a:r>
            <a:r>
              <a:rPr lang="en-US" b="1" dirty="0">
                <a:solidFill>
                  <a:srgbClr val="FF0000"/>
                </a:solidFill>
                <a:latin typeface="Calibri" panose="020F0502020204030204" pitchFamily="34" charset="0"/>
                <a:cs typeface="Calibri" panose="020F0502020204030204" pitchFamily="34" charset="0"/>
              </a:rPr>
              <a:t>← Read this carefully.</a:t>
            </a:r>
            <a:endParaRPr lang="en-US" b="1" i="1" dirty="0">
              <a:solidFill>
                <a:srgbClr val="FF0000"/>
              </a:solidFill>
              <a:latin typeface="Calibri" panose="020F0502020204030204" pitchFamily="34" charset="0"/>
              <a:cs typeface="Calibri" panose="020F0502020204030204" pitchFamily="34" charset="0"/>
            </a:endParaRPr>
          </a:p>
          <a:p>
            <a:pPr marL="0" lvl="2"/>
            <a:endParaRPr lang="en-US" b="1" i="1" dirty="0">
              <a:solidFill>
                <a:srgbClr val="FF0000"/>
              </a:solidFill>
            </a:endParaRPr>
          </a:p>
          <a:p>
            <a:pPr marL="0" lvl="2"/>
            <a:r>
              <a:rPr lang="en-US" dirty="0"/>
              <a:t>If a slide contains more than one screen shot or additional artwork (like arrows), group all of the items into a single grouping so that it can be copied-and-pasted and resized as a single unit. </a:t>
            </a:r>
            <a:r>
              <a:rPr lang="en-US" b="1" dirty="0">
                <a:solidFill>
                  <a:srgbClr val="FF0000"/>
                </a:solidFill>
                <a:latin typeface="Calibri" panose="020F0502020204030204" pitchFamily="34" charset="0"/>
                <a:cs typeface="Calibri" panose="020F0502020204030204" pitchFamily="34" charset="0"/>
              </a:rPr>
              <a:t>← Read this carefully.</a:t>
            </a:r>
            <a:endParaRPr lang="en-US" dirty="0"/>
          </a:p>
          <a:p>
            <a:endParaRPr lang="en-US" dirty="0"/>
          </a:p>
          <a:p>
            <a:r>
              <a:rPr lang="en-US" b="1" dirty="0">
                <a:solidFill>
                  <a:srgbClr val="FF0000"/>
                </a:solidFill>
              </a:rPr>
              <a:t>Delete this textbox.</a:t>
            </a:r>
          </a:p>
        </p:txBody>
      </p:sp>
      <p:sp>
        <p:nvSpPr>
          <p:cNvPr id="6" name="Slide Number Placeholder 5">
            <a:extLst>
              <a:ext uri="{FF2B5EF4-FFF2-40B4-BE49-F238E27FC236}">
                <a16:creationId xmlns:a16="http://schemas.microsoft.com/office/drawing/2014/main" id="{76D58C90-5EF1-6EBD-DF96-0311DA816F79}"/>
              </a:ext>
            </a:extLst>
          </p:cNvPr>
          <p:cNvSpPr>
            <a:spLocks noGrp="1"/>
          </p:cNvSpPr>
          <p:nvPr>
            <p:ph type="sldNum" sz="quarter" idx="12"/>
          </p:nvPr>
        </p:nvSpPr>
        <p:spPr/>
        <p:txBody>
          <a:bodyPr/>
          <a:lstStyle/>
          <a:p>
            <a:fld id="{B6F15528-21DE-4FAA-801E-634DDDAF4B2B}" type="slidenum">
              <a:rPr lang="en-US" smtClean="0"/>
              <a:pPr/>
              <a:t>8</a:t>
            </a:fld>
            <a:endParaRPr lang="en-US"/>
          </a:p>
        </p:txBody>
      </p:sp>
    </p:spTree>
    <p:extLst>
      <p:ext uri="{BB962C8B-B14F-4D97-AF65-F5344CB8AC3E}">
        <p14:creationId xmlns:p14="http://schemas.microsoft.com/office/powerpoint/2010/main" val="368841071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a:t>[Title of Screen Shot 3]</a:t>
            </a:r>
            <a:endParaRPr lang="en-US" sz="1800" dirty="0"/>
          </a:p>
        </p:txBody>
      </p:sp>
      <p:sp>
        <p:nvSpPr>
          <p:cNvPr id="2" name="Date Placeholder 1"/>
          <p:cNvSpPr>
            <a:spLocks noGrp="1"/>
          </p:cNvSpPr>
          <p:nvPr>
            <p:ph type="dt" sz="half" idx="10"/>
          </p:nvPr>
        </p:nvSpPr>
        <p:spPr/>
        <p:txBody>
          <a:bodyPr/>
          <a:lstStyle/>
          <a:p>
            <a:r>
              <a:rPr lang="en-US"/>
              <a:t>The Capstone Experience</a:t>
            </a:r>
          </a:p>
        </p:txBody>
      </p:sp>
      <p:sp>
        <p:nvSpPr>
          <p:cNvPr id="3" name="Footer Placeholder 2"/>
          <p:cNvSpPr>
            <a:spLocks noGrp="1"/>
          </p:cNvSpPr>
          <p:nvPr>
            <p:ph type="ftr" sz="quarter" idx="11"/>
          </p:nvPr>
        </p:nvSpPr>
        <p:spPr/>
        <p:txBody>
          <a:bodyPr/>
          <a:lstStyle/>
          <a:p>
            <a:r>
              <a:rPr lang="en-US"/>
              <a:t>Team [Team Name] Beta Presentation</a:t>
            </a:r>
            <a:endParaRPr lang="en-US" dirty="0"/>
          </a:p>
        </p:txBody>
      </p:sp>
      <p:sp>
        <p:nvSpPr>
          <p:cNvPr id="7" name="TextBox 6"/>
          <p:cNvSpPr txBox="1"/>
          <p:nvPr/>
        </p:nvSpPr>
        <p:spPr>
          <a:xfrm>
            <a:off x="762000" y="1981200"/>
            <a:ext cx="7620000" cy="4247317"/>
          </a:xfrm>
          <a:prstGeom prst="rect">
            <a:avLst/>
          </a:prstGeom>
          <a:noFill/>
          <a:ln>
            <a:solidFill>
              <a:schemeClr val="tx1"/>
            </a:solidFill>
          </a:ln>
        </p:spPr>
        <p:txBody>
          <a:bodyPr wrap="square" rtlCol="0">
            <a:spAutoFit/>
          </a:bodyPr>
          <a:lstStyle/>
          <a:p>
            <a:r>
              <a:rPr lang="en-US" dirty="0"/>
              <a:t>You must include at least four screenshots.</a:t>
            </a:r>
          </a:p>
          <a:p>
            <a:endParaRPr lang="en-US" dirty="0"/>
          </a:p>
          <a:p>
            <a:pPr marL="0" lvl="2"/>
            <a:r>
              <a:rPr lang="en-US" dirty="0"/>
              <a:t>Include actual screen shots (i.e., not mockups), replacing [Title of Screen Shot]  with an appropriate title. </a:t>
            </a:r>
          </a:p>
          <a:p>
            <a:pPr marL="0" lvl="2"/>
            <a:endParaRPr lang="en-US" dirty="0"/>
          </a:p>
          <a:p>
            <a:pPr marL="0" lvl="2"/>
            <a:r>
              <a:rPr lang="en-US" dirty="0"/>
              <a:t>You may duplicate the Screen Shot template slide as needed.</a:t>
            </a:r>
          </a:p>
          <a:p>
            <a:endParaRPr lang="en-US" dirty="0"/>
          </a:p>
          <a:p>
            <a:pPr marL="0" lvl="2"/>
            <a:r>
              <a:rPr lang="en-US" dirty="0"/>
              <a:t>The screen shots should </a:t>
            </a:r>
            <a:r>
              <a:rPr lang="en-US" u="sng" dirty="0"/>
              <a:t>not</a:t>
            </a:r>
            <a:r>
              <a:rPr lang="en-US" dirty="0"/>
              <a:t> contain any bordering transparent or whitespace. Use paint.net to </a:t>
            </a:r>
            <a:r>
              <a:rPr lang="en-US" u="sng" dirty="0"/>
              <a:t>crop</a:t>
            </a:r>
            <a:r>
              <a:rPr lang="en-US" dirty="0"/>
              <a:t> them appropriately. </a:t>
            </a:r>
            <a:r>
              <a:rPr lang="en-US" b="1" dirty="0">
                <a:solidFill>
                  <a:srgbClr val="FF0000"/>
                </a:solidFill>
                <a:latin typeface="Calibri" panose="020F0502020204030204" pitchFamily="34" charset="0"/>
                <a:cs typeface="Calibri" panose="020F0502020204030204" pitchFamily="34" charset="0"/>
              </a:rPr>
              <a:t>← Read this carefully.</a:t>
            </a:r>
            <a:endParaRPr lang="en-US" b="1" i="1" dirty="0">
              <a:solidFill>
                <a:srgbClr val="FF0000"/>
              </a:solidFill>
              <a:latin typeface="Calibri" panose="020F0502020204030204" pitchFamily="34" charset="0"/>
              <a:cs typeface="Calibri" panose="020F0502020204030204" pitchFamily="34" charset="0"/>
            </a:endParaRPr>
          </a:p>
          <a:p>
            <a:pPr marL="0" lvl="2"/>
            <a:endParaRPr lang="en-US" b="1" i="1" dirty="0">
              <a:solidFill>
                <a:srgbClr val="FF0000"/>
              </a:solidFill>
            </a:endParaRPr>
          </a:p>
          <a:p>
            <a:pPr marL="0" lvl="2"/>
            <a:r>
              <a:rPr lang="en-US" dirty="0"/>
              <a:t>If a slide contains more than one screen shot or additional artwork (like arrows), group all of the items into a single grouping so that it can be copied-and-pasted and resized as a single unit. </a:t>
            </a:r>
            <a:r>
              <a:rPr lang="en-US" b="1" dirty="0">
                <a:solidFill>
                  <a:srgbClr val="FF0000"/>
                </a:solidFill>
                <a:latin typeface="Calibri" panose="020F0502020204030204" pitchFamily="34" charset="0"/>
                <a:cs typeface="Calibri" panose="020F0502020204030204" pitchFamily="34" charset="0"/>
              </a:rPr>
              <a:t>← Read this carefully.</a:t>
            </a:r>
            <a:endParaRPr lang="en-US" dirty="0"/>
          </a:p>
          <a:p>
            <a:endParaRPr lang="en-US" dirty="0"/>
          </a:p>
          <a:p>
            <a:r>
              <a:rPr lang="en-US" b="1" dirty="0">
                <a:solidFill>
                  <a:srgbClr val="FF0000"/>
                </a:solidFill>
              </a:rPr>
              <a:t>Delete this textbox.</a:t>
            </a:r>
          </a:p>
        </p:txBody>
      </p:sp>
      <p:sp>
        <p:nvSpPr>
          <p:cNvPr id="6" name="Slide Number Placeholder 5">
            <a:extLst>
              <a:ext uri="{FF2B5EF4-FFF2-40B4-BE49-F238E27FC236}">
                <a16:creationId xmlns:a16="http://schemas.microsoft.com/office/drawing/2014/main" id="{25EE9074-8002-8598-0B55-730AF74661C5}"/>
              </a:ext>
            </a:extLst>
          </p:cNvPr>
          <p:cNvSpPr>
            <a:spLocks noGrp="1"/>
          </p:cNvSpPr>
          <p:nvPr>
            <p:ph type="sldNum" sz="quarter" idx="12"/>
          </p:nvPr>
        </p:nvSpPr>
        <p:spPr/>
        <p:txBody>
          <a:bodyPr/>
          <a:lstStyle/>
          <a:p>
            <a:fld id="{B6F15528-21DE-4FAA-801E-634DDDAF4B2B}" type="slidenum">
              <a:rPr lang="en-US" smtClean="0"/>
              <a:pPr/>
              <a:t>9</a:t>
            </a:fld>
            <a:endParaRPr lang="en-US"/>
          </a:p>
        </p:txBody>
      </p:sp>
    </p:spTree>
    <p:extLst>
      <p:ext uri="{BB962C8B-B14F-4D97-AF65-F5344CB8AC3E}">
        <p14:creationId xmlns:p14="http://schemas.microsoft.com/office/powerpoint/2010/main" val="935622439"/>
      </p:ext>
    </p:extLst>
  </p:cSld>
  <p:clrMapOvr>
    <a:masterClrMapping/>
  </p:clrMapOvr>
</p:sld>
</file>

<file path=ppt/theme/theme1.xml><?xml version="1.0" encoding="utf-8"?>
<a:theme xmlns:a="http://schemas.openxmlformats.org/drawingml/2006/main" name="Office Theme">
  <a:themeElements>
    <a:clrScheme name="Capston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18453B"/>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1141</TotalTime>
  <Words>1893</Words>
  <Application>Microsoft Office PowerPoint</Application>
  <PresentationFormat>On-screen Show (4:3)</PresentationFormat>
  <Paragraphs>223</Paragraphs>
  <Slides>12</Slides>
  <Notes>12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12</vt:i4>
      </vt:variant>
    </vt:vector>
  </HeadingPairs>
  <TitlesOfParts>
    <vt:vector size="17" baseType="lpstr">
      <vt:lpstr>Arial</vt:lpstr>
      <vt:lpstr>Calibri</vt:lpstr>
      <vt:lpstr>Courier New</vt:lpstr>
      <vt:lpstr>Wingdings</vt:lpstr>
      <vt:lpstr>Office Theme</vt:lpstr>
      <vt:lpstr>Read Me [1 of 2]</vt:lpstr>
      <vt:lpstr>READ ME [2 of 2]</vt:lpstr>
      <vt:lpstr>Beta Presentation [Project Title 36pt]</vt:lpstr>
      <vt:lpstr>Project Overview</vt:lpstr>
      <vt:lpstr>Team Member’s Technical Tasks</vt:lpstr>
      <vt:lpstr>System Architecture</vt:lpstr>
      <vt:lpstr>[Title of Screen Shot 1]</vt:lpstr>
      <vt:lpstr>[Title of Screen Shot 2]</vt:lpstr>
      <vt:lpstr>[Title of Screen Shot 3]</vt:lpstr>
      <vt:lpstr>[Title of Screen Shot 4]</vt:lpstr>
      <vt:lpstr>What’s left to do?</vt:lpstr>
      <vt:lpstr>Questions?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Here’s the Title</dc:title>
  <dc:creator>Wayne</dc:creator>
  <cp:lastModifiedBy>Wayne Dyksen</cp:lastModifiedBy>
  <cp:revision>288</cp:revision>
  <dcterms:created xsi:type="dcterms:W3CDTF">2006-08-16T00:00:00Z</dcterms:created>
  <dcterms:modified xsi:type="dcterms:W3CDTF">2025-10-23T14:07:12Z</dcterms:modified>
</cp:coreProperties>
</file>